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4" r:id="rId1"/>
  </p:sldMasterIdLst>
  <p:notesMasterIdLst>
    <p:notesMasterId r:id="rId34"/>
  </p:notesMasterIdLst>
  <p:handoutMasterIdLst>
    <p:handoutMasterId r:id="rId35"/>
  </p:handoutMasterIdLst>
  <p:sldIdLst>
    <p:sldId id="256" r:id="rId2"/>
    <p:sldId id="2147375099" r:id="rId3"/>
    <p:sldId id="2147375100" r:id="rId4"/>
    <p:sldId id="3224" r:id="rId5"/>
    <p:sldId id="3233" r:id="rId6"/>
    <p:sldId id="3226" r:id="rId7"/>
    <p:sldId id="382" r:id="rId8"/>
    <p:sldId id="1790800235" r:id="rId9"/>
    <p:sldId id="2147375098" r:id="rId10"/>
    <p:sldId id="2147375092" r:id="rId11"/>
    <p:sldId id="1790800052" r:id="rId12"/>
    <p:sldId id="266" r:id="rId13"/>
    <p:sldId id="1790800054" r:id="rId14"/>
    <p:sldId id="1790800057" r:id="rId15"/>
    <p:sldId id="2147375096" r:id="rId16"/>
    <p:sldId id="2147375101" r:id="rId17"/>
    <p:sldId id="532" r:id="rId18"/>
    <p:sldId id="533" r:id="rId19"/>
    <p:sldId id="534" r:id="rId20"/>
    <p:sldId id="3338" r:id="rId21"/>
    <p:sldId id="3264" r:id="rId22"/>
    <p:sldId id="611" r:id="rId23"/>
    <p:sldId id="3359" r:id="rId24"/>
    <p:sldId id="3401" r:id="rId25"/>
    <p:sldId id="3340" r:id="rId26"/>
    <p:sldId id="3344" r:id="rId27"/>
    <p:sldId id="3342" r:id="rId28"/>
    <p:sldId id="531" r:id="rId29"/>
    <p:sldId id="3222" r:id="rId30"/>
    <p:sldId id="3345" r:id="rId31"/>
    <p:sldId id="3234" r:id="rId32"/>
    <p:sldId id="3346" r:id="rId33"/>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192" userDrawn="1">
          <p15:clr>
            <a:srgbClr val="A4A3A4"/>
          </p15:clr>
        </p15:guide>
        <p15:guide id="3" pos="7584" userDrawn="1">
          <p15:clr>
            <a:srgbClr val="A4A3A4"/>
          </p15:clr>
        </p15:guide>
        <p15:guide id="4" orient="horz" pos="120" userDrawn="1">
          <p15:clr>
            <a:srgbClr val="A4A3A4"/>
          </p15:clr>
        </p15:guide>
        <p15:guide id="5" pos="7488" userDrawn="1">
          <p15:clr>
            <a:srgbClr val="A4A3A4"/>
          </p15:clr>
        </p15:guide>
        <p15:guide id="6" orient="horz" pos="672" userDrawn="1">
          <p15:clr>
            <a:srgbClr val="A4A3A4"/>
          </p15:clr>
        </p15:guide>
        <p15:guide id="7" orient="horz" pos="528" userDrawn="1">
          <p15:clr>
            <a:srgbClr val="A4A3A4"/>
          </p15:clr>
        </p15:guide>
        <p15:guide id="8" orient="horz" pos="17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3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AE2E8"/>
    <a:srgbClr val="ECECEC"/>
    <a:srgbClr val="0070C0"/>
    <a:srgbClr val="8A8A8A"/>
    <a:srgbClr val="32323C"/>
    <a:srgbClr val="EBEBEB"/>
    <a:srgbClr val="CACA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FA627D-88B7-4D84-8724-160835B78B24}" v="9" dt="2022-06-24T14:58:12.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24" autoAdjust="0"/>
    <p:restoredTop sz="90920" autoAdjust="0"/>
  </p:normalViewPr>
  <p:slideViewPr>
    <p:cSldViewPr snapToGrid="0">
      <p:cViewPr varScale="1">
        <p:scale>
          <a:sx n="98" d="100"/>
          <a:sy n="98" d="100"/>
        </p:scale>
        <p:origin x="72" y="312"/>
      </p:cViewPr>
      <p:guideLst>
        <p:guide orient="horz" pos="3960"/>
        <p:guide pos="192"/>
        <p:guide pos="7584"/>
        <p:guide orient="horz" pos="120"/>
        <p:guide pos="7488"/>
        <p:guide orient="horz" pos="672"/>
        <p:guide orient="horz" pos="528"/>
        <p:guide orient="horz" pos="1704"/>
      </p:guideLst>
    </p:cSldViewPr>
  </p:slideViewPr>
  <p:outlineViewPr>
    <p:cViewPr>
      <p:scale>
        <a:sx n="25" d="100"/>
        <a:sy n="25" d="100"/>
      </p:scale>
      <p:origin x="0" y="0"/>
    </p:cViewPr>
  </p:outlineViewPr>
  <p:notesTextViewPr>
    <p:cViewPr>
      <p:scale>
        <a:sx n="3" d="2"/>
        <a:sy n="3" d="2"/>
      </p:scale>
      <p:origin x="0" y="0"/>
    </p:cViewPr>
  </p:notesTextViewPr>
  <p:sorterViewPr>
    <p:cViewPr varScale="1">
      <p:scale>
        <a:sx n="1" d="1"/>
        <a:sy n="1" d="1"/>
      </p:scale>
      <p:origin x="0" y="-143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302442" cy="34127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1949" y="1"/>
            <a:ext cx="4302442" cy="341277"/>
          </a:xfrm>
          <a:prstGeom prst="rect">
            <a:avLst/>
          </a:prstGeom>
        </p:spPr>
        <p:txBody>
          <a:bodyPr vert="horz" lIns="91440" tIns="45720" rIns="91440" bIns="45720" rtlCol="0"/>
          <a:lstStyle>
            <a:lvl1pPr algn="r">
              <a:defRPr sz="1200"/>
            </a:lvl1pPr>
          </a:lstStyle>
          <a:p>
            <a:fld id="{05E9E6D4-0BF1-42E9-8D88-8E25746C0653}" type="datetimeFigureOut">
              <a:rPr lang="en-US" smtClean="0"/>
              <a:t>6/24/2022</a:t>
            </a:fld>
            <a:endParaRPr lang="en-US" dirty="0"/>
          </a:p>
        </p:txBody>
      </p:sp>
      <p:sp>
        <p:nvSpPr>
          <p:cNvPr id="4" name="Footer Placeholder 3"/>
          <p:cNvSpPr>
            <a:spLocks noGrp="1"/>
          </p:cNvSpPr>
          <p:nvPr>
            <p:ph type="ftr" sz="quarter" idx="2"/>
          </p:nvPr>
        </p:nvSpPr>
        <p:spPr>
          <a:xfrm>
            <a:off x="1" y="6456399"/>
            <a:ext cx="4302442" cy="34127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1949" y="6456399"/>
            <a:ext cx="4302442" cy="341277"/>
          </a:xfrm>
          <a:prstGeom prst="rect">
            <a:avLst/>
          </a:prstGeom>
        </p:spPr>
        <p:txBody>
          <a:bodyPr vert="horz" lIns="91440" tIns="45720" rIns="91440" bIns="45720" rtlCol="0" anchor="b"/>
          <a:lstStyle>
            <a:lvl1pPr algn="r">
              <a:defRPr sz="1200"/>
            </a:lvl1pPr>
          </a:lstStyle>
          <a:p>
            <a:fld id="{48605FA5-4470-4340-A32E-B806389348D4}" type="slidenum">
              <a:rPr lang="en-US" smtClean="0"/>
              <a:t>‹#›</a:t>
            </a:fld>
            <a:endParaRPr lang="en-US" dirty="0"/>
          </a:p>
        </p:txBody>
      </p:sp>
    </p:spTree>
    <p:extLst>
      <p:ext uri="{BB962C8B-B14F-4D97-AF65-F5344CB8AC3E}">
        <p14:creationId xmlns:p14="http://schemas.microsoft.com/office/powerpoint/2010/main" val="634997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06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622798" y="0"/>
            <a:ext cx="4301543" cy="341064"/>
          </a:xfrm>
          <a:prstGeom prst="rect">
            <a:avLst/>
          </a:prstGeom>
        </p:spPr>
        <p:txBody>
          <a:bodyPr vert="horz" lIns="93177" tIns="46589" rIns="93177" bIns="46589" rtlCol="0"/>
          <a:lstStyle>
            <a:lvl1pPr algn="r">
              <a:defRPr sz="1200"/>
            </a:lvl1pPr>
          </a:lstStyle>
          <a:p>
            <a:fld id="{F1738F4F-4FF5-44E5-A444-6B9B0B2B80A7}" type="datetimeFigureOut">
              <a:rPr lang="en-US" smtClean="0"/>
              <a:t>6/24/2022</a:t>
            </a:fld>
            <a:endParaRPr lang="en-US" dirty="0"/>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1543" cy="34106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3177" tIns="46589" rIns="93177" bIns="46589" rtlCol="0" anchor="b"/>
          <a:lstStyle>
            <a:lvl1pPr algn="r">
              <a:defRPr sz="1200"/>
            </a:lvl1pPr>
          </a:lstStyle>
          <a:p>
            <a:fld id="{00BCC06A-4900-4DEF-A9DD-8AF8DEE5D95D}" type="slidenum">
              <a:rPr lang="en-US" smtClean="0"/>
              <a:t>‹#›</a:t>
            </a:fld>
            <a:endParaRPr lang="en-US" dirty="0"/>
          </a:p>
        </p:txBody>
      </p:sp>
    </p:spTree>
    <p:extLst>
      <p:ext uri="{BB962C8B-B14F-4D97-AF65-F5344CB8AC3E}">
        <p14:creationId xmlns:p14="http://schemas.microsoft.com/office/powerpoint/2010/main" val="172787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Winning the Customer in the Cognitive/AI/RPA World.</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Session Goals :Understand and articulate the value of focusing on human performance rather than machine performance in RPA &amp; CDA opportunities.</a:t>
            </a:r>
          </a:p>
          <a:p>
            <a:r>
              <a:rPr lang="en-AU" sz="1200" kern="1200" dirty="0">
                <a:solidFill>
                  <a:schemeClr val="tx1"/>
                </a:solidFill>
                <a:effectLst/>
                <a:latin typeface="+mn-lt"/>
                <a:ea typeface="+mn-ea"/>
                <a:cs typeface="+mn-cs"/>
              </a:rPr>
              <a:t>Various Case Studies to make the problem very clear.</a:t>
            </a:r>
          </a:p>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a:t>
            </a:fld>
            <a:endParaRPr lang="en-US" dirty="0"/>
          </a:p>
        </p:txBody>
      </p:sp>
    </p:spTree>
    <p:extLst>
      <p:ext uri="{BB962C8B-B14F-4D97-AF65-F5344CB8AC3E}">
        <p14:creationId xmlns:p14="http://schemas.microsoft.com/office/powerpoint/2010/main" val="305779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Human+Kofax</a:t>
            </a:r>
            <a:r>
              <a:rPr lang="en-GB" dirty="0"/>
              <a:t> = 0.86</a:t>
            </a:r>
          </a:p>
          <a:p>
            <a:r>
              <a:rPr lang="en-GB" dirty="0"/>
              <a:t>Human alone = 1.5</a:t>
            </a:r>
          </a:p>
          <a:p>
            <a:r>
              <a:rPr lang="en-GB" dirty="0"/>
              <a:t>Kofax produces a 1.5 times boost</a:t>
            </a:r>
            <a:r>
              <a:rPr lang="en-GB"/>
              <a:t>/productivity gain</a:t>
            </a:r>
            <a:endParaRPr lang="en-AU" dirty="0"/>
          </a:p>
        </p:txBody>
      </p:sp>
      <p:sp>
        <p:nvSpPr>
          <p:cNvPr id="4" name="Slide Number Placeholder 3"/>
          <p:cNvSpPr>
            <a:spLocks noGrp="1"/>
          </p:cNvSpPr>
          <p:nvPr>
            <p:ph type="sldNum" sz="quarter" idx="5"/>
          </p:nvPr>
        </p:nvSpPr>
        <p:spPr/>
        <p:txBody>
          <a:bodyPr/>
          <a:lstStyle/>
          <a:p>
            <a:fld id="{ACCE4FB7-9116-4243-8DD5-45E992F274EB}" type="slidenum">
              <a:rPr lang="en-AU" smtClean="0"/>
              <a:t>13</a:t>
            </a:fld>
            <a:endParaRPr lang="en-AU"/>
          </a:p>
        </p:txBody>
      </p:sp>
    </p:spTree>
    <p:extLst>
      <p:ext uri="{BB962C8B-B14F-4D97-AF65-F5344CB8AC3E}">
        <p14:creationId xmlns:p14="http://schemas.microsoft.com/office/powerpoint/2010/main" val="2947903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http://1.bp.blogspot.com/_6SchU8D-e1s/TQjtsuh0-tI/AAAAAAAAn4Y/0FHaAX_WEh4/s400/human-vs-robot-13.jpg</a:t>
            </a:r>
          </a:p>
        </p:txBody>
      </p:sp>
      <p:sp>
        <p:nvSpPr>
          <p:cNvPr id="4" name="Slide Number Placeholder 3"/>
          <p:cNvSpPr>
            <a:spLocks noGrp="1"/>
          </p:cNvSpPr>
          <p:nvPr>
            <p:ph type="sldNum" sz="quarter" idx="5"/>
          </p:nvPr>
        </p:nvSpPr>
        <p:spPr/>
        <p:txBody>
          <a:bodyPr/>
          <a:lstStyle/>
          <a:p>
            <a:fld id="{ACCE4FB7-9116-4243-8DD5-45E992F274EB}" type="slidenum">
              <a:rPr lang="en-AU" smtClean="0"/>
              <a:t>15</a:t>
            </a:fld>
            <a:endParaRPr lang="en-AU"/>
          </a:p>
        </p:txBody>
      </p:sp>
    </p:spTree>
    <p:extLst>
      <p:ext uri="{BB962C8B-B14F-4D97-AF65-F5344CB8AC3E}">
        <p14:creationId xmlns:p14="http://schemas.microsoft.com/office/powerpoint/2010/main" val="3812515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Tesla’s Self Driving Car AI is a network of Deep Learning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Good AIs need incredibly skilful AI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Tesla Autonomy Day</a:t>
            </a:r>
          </a:p>
          <a:p>
            <a:r>
              <a:rPr lang="en-US" dirty="0"/>
              <a:t>Streamed live on Apr 23, 2019</a:t>
            </a:r>
            <a:endParaRPr lang="en-AU" dirty="0"/>
          </a:p>
          <a:p>
            <a:r>
              <a:rPr lang="en-AU" dirty="0"/>
              <a:t>https://youtu.be/Ucp0TTmvqOE?t=5110</a:t>
            </a:r>
          </a:p>
        </p:txBody>
      </p:sp>
      <p:sp>
        <p:nvSpPr>
          <p:cNvPr id="4" name="Slide Number Placeholder 3"/>
          <p:cNvSpPr>
            <a:spLocks noGrp="1"/>
          </p:cNvSpPr>
          <p:nvPr>
            <p:ph type="sldNum" sz="quarter" idx="5"/>
          </p:nvPr>
        </p:nvSpPr>
        <p:spPr/>
        <p:txBody>
          <a:bodyPr/>
          <a:lstStyle/>
          <a:p>
            <a:fld id="{00BCC06A-4900-4DEF-A9DD-8AF8DEE5D95D}" type="slidenum">
              <a:rPr lang="en-US" smtClean="0"/>
              <a:t>20</a:t>
            </a:fld>
            <a:endParaRPr lang="en-US" dirty="0"/>
          </a:p>
        </p:txBody>
      </p:sp>
    </p:spTree>
    <p:extLst>
      <p:ext uri="{BB962C8B-B14F-4D97-AF65-F5344CB8AC3E}">
        <p14:creationId xmlns:p14="http://schemas.microsoft.com/office/powerpoint/2010/main" val="3882664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21</a:t>
            </a:fld>
            <a:endParaRPr lang="en-US" dirty="0"/>
          </a:p>
        </p:txBody>
      </p:sp>
    </p:spTree>
    <p:extLst>
      <p:ext uri="{BB962C8B-B14F-4D97-AF65-F5344CB8AC3E}">
        <p14:creationId xmlns:p14="http://schemas.microsoft.com/office/powerpoint/2010/main" val="277024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de-DE" sz="700" dirty="0"/>
              <a:t>Perception:</a:t>
            </a:r>
          </a:p>
          <a:p>
            <a:pPr marL="285750" indent="-285750" eaLnBrk="1" hangingPunct="1">
              <a:buFont typeface="Arial" panose="020B0604020202020204" pitchFamily="34" charset="0"/>
              <a:buChar char="•"/>
              <a:defRPr/>
            </a:pPr>
            <a:r>
              <a:rPr lang="de-DE" sz="800" dirty="0">
                <a:solidFill>
                  <a:schemeClr val="tx1"/>
                </a:solidFill>
              </a:rPr>
              <a:t>Computer Vision</a:t>
            </a:r>
          </a:p>
          <a:p>
            <a:pPr marL="285750" indent="-285750" eaLnBrk="1" hangingPunct="1">
              <a:buFont typeface="Arial" panose="020B0604020202020204" pitchFamily="34" charset="0"/>
              <a:buChar char="•"/>
              <a:defRPr/>
            </a:pPr>
            <a:r>
              <a:rPr lang="de-DE" sz="800" dirty="0">
                <a:solidFill>
                  <a:schemeClr val="tx1"/>
                </a:solidFill>
              </a:rPr>
              <a:t>Pattern matching</a:t>
            </a:r>
          </a:p>
          <a:p>
            <a:pPr marL="285750" indent="-285750" eaLnBrk="1" hangingPunct="1">
              <a:buFont typeface="Arial" panose="020B0604020202020204" pitchFamily="34" charset="0"/>
              <a:buChar char="•"/>
              <a:defRPr/>
            </a:pPr>
            <a:r>
              <a:rPr lang="de-DE" sz="800" dirty="0">
                <a:solidFill>
                  <a:schemeClr val="tx1"/>
                </a:solidFill>
              </a:rPr>
              <a:t>Sensors, cameras, mics</a:t>
            </a:r>
          </a:p>
          <a:p>
            <a:pPr marL="285750" indent="-285750" eaLnBrk="1" hangingPunct="1">
              <a:buFont typeface="Arial" panose="020B0604020202020204" pitchFamily="34" charset="0"/>
              <a:buChar char="•"/>
              <a:defRPr/>
            </a:pPr>
            <a:r>
              <a:rPr lang="de-DE" sz="800" dirty="0">
                <a:solidFill>
                  <a:schemeClr val="tx1"/>
                </a:solidFill>
              </a:rPr>
              <a:t>Face recognition</a:t>
            </a:r>
          </a:p>
          <a:p>
            <a:pPr marL="285750" indent="-285750" eaLnBrk="1" hangingPunct="1">
              <a:buFont typeface="Arial" panose="020B0604020202020204" pitchFamily="34" charset="0"/>
              <a:buChar char="•"/>
              <a:defRPr/>
            </a:pPr>
            <a:r>
              <a:rPr lang="de-DE" sz="800" dirty="0">
                <a:solidFill>
                  <a:schemeClr val="tx1"/>
                </a:solidFill>
              </a:rPr>
              <a:t>What is in the image? (ImageNet competition)</a:t>
            </a:r>
          </a:p>
          <a:p>
            <a:pPr marL="0" indent="0" eaLnBrk="1" hangingPunct="1">
              <a:buFont typeface="Arial" panose="020B0604020202020204" pitchFamily="34" charset="0"/>
              <a:buNone/>
              <a:defRPr/>
            </a:pPr>
            <a:r>
              <a:rPr lang="en-US" altLang="de-DE" sz="700" dirty="0"/>
              <a:t>NLP:</a:t>
            </a:r>
          </a:p>
          <a:p>
            <a:pPr marL="171450" indent="-171450" eaLnBrk="1" hangingPunct="1">
              <a:buFont typeface="Arial" panose="020B0604020202020204" pitchFamily="34" charset="0"/>
              <a:buChar char="•"/>
              <a:defRPr/>
            </a:pPr>
            <a:r>
              <a:rPr lang="de-DE" sz="800" dirty="0">
                <a:solidFill>
                  <a:schemeClr val="tx1"/>
                </a:solidFill>
              </a:rPr>
              <a:t>Speech</a:t>
            </a:r>
          </a:p>
          <a:p>
            <a:pPr marL="285750" indent="-285750" eaLnBrk="1" hangingPunct="1">
              <a:buFont typeface="Arial" panose="020B0604020202020204" pitchFamily="34" charset="0"/>
              <a:buChar char="•"/>
              <a:defRPr/>
            </a:pPr>
            <a:r>
              <a:rPr lang="de-DE" sz="800" dirty="0">
                <a:solidFill>
                  <a:schemeClr val="tx1"/>
                </a:solidFill>
              </a:rPr>
              <a:t>ICR/OCR</a:t>
            </a:r>
          </a:p>
          <a:p>
            <a:pPr marL="285750" indent="-285750" eaLnBrk="1" hangingPunct="1">
              <a:buFont typeface="Arial" panose="020B0604020202020204" pitchFamily="34" charset="0"/>
              <a:buChar char="•"/>
              <a:defRPr/>
            </a:pPr>
            <a:r>
              <a:rPr lang="de-DE" sz="800" dirty="0">
                <a:solidFill>
                  <a:schemeClr val="tx1"/>
                </a:solidFill>
              </a:rPr>
              <a:t>Translation</a:t>
            </a:r>
          </a:p>
          <a:p>
            <a:pPr marL="285750" indent="-285750" eaLnBrk="1" hangingPunct="1">
              <a:buFont typeface="Arial" panose="020B0604020202020204" pitchFamily="34" charset="0"/>
              <a:buChar char="•"/>
              <a:defRPr/>
            </a:pPr>
            <a:r>
              <a:rPr lang="de-DE" sz="800" dirty="0">
                <a:solidFill>
                  <a:schemeClr val="tx1"/>
                </a:solidFill>
              </a:rPr>
              <a:t>Intent, Sentiment, Entities</a:t>
            </a:r>
          </a:p>
          <a:p>
            <a:pPr marL="285750" indent="-285750" eaLnBrk="1" hangingPunct="1">
              <a:buFont typeface="Arial" panose="020B0604020202020204" pitchFamily="34" charset="0"/>
              <a:buChar char="•"/>
              <a:defRPr/>
            </a:pPr>
            <a:r>
              <a:rPr lang="de-DE" sz="800" dirty="0">
                <a:solidFill>
                  <a:schemeClr val="tx1"/>
                </a:solidFill>
              </a:rPr>
              <a:t>Chatbots</a:t>
            </a:r>
          </a:p>
          <a:p>
            <a:pPr eaLnBrk="1" hangingPunct="1"/>
            <a:r>
              <a:rPr lang="de-DE" altLang="de-DE" sz="800" dirty="0">
                <a:solidFill>
                  <a:schemeClr val="tx1"/>
                </a:solidFill>
              </a:rPr>
              <a:t>Learning and adaption:</a:t>
            </a:r>
          </a:p>
          <a:p>
            <a:pPr marL="285750" indent="-285750" eaLnBrk="1" hangingPunct="1">
              <a:buFont typeface="Arial" panose="020B0604020202020204" pitchFamily="34" charset="0"/>
              <a:buChar char="•"/>
              <a:defRPr/>
            </a:pPr>
            <a:r>
              <a:rPr lang="de-DE" sz="800" dirty="0">
                <a:solidFill>
                  <a:schemeClr val="tx1"/>
                </a:solidFill>
              </a:rPr>
              <a:t>Generalization, unknown situations</a:t>
            </a:r>
          </a:p>
          <a:p>
            <a:pPr marL="285750" indent="-285750" eaLnBrk="1" hangingPunct="1">
              <a:buFont typeface="Arial" panose="020B0604020202020204" pitchFamily="34" charset="0"/>
              <a:buChar char="•"/>
              <a:defRPr/>
            </a:pPr>
            <a:r>
              <a:rPr lang="de-DE" sz="800" dirty="0">
                <a:solidFill>
                  <a:schemeClr val="tx1"/>
                </a:solidFill>
              </a:rPr>
              <a:t>Classification</a:t>
            </a:r>
          </a:p>
          <a:p>
            <a:pPr marL="285750" indent="-285750" eaLnBrk="1" hangingPunct="1">
              <a:buFont typeface="Arial" panose="020B0604020202020204" pitchFamily="34" charset="0"/>
              <a:buChar char="•"/>
              <a:defRPr/>
            </a:pPr>
            <a:r>
              <a:rPr lang="de-DE" sz="800" dirty="0">
                <a:solidFill>
                  <a:schemeClr val="tx1"/>
                </a:solidFill>
              </a:rPr>
              <a:t>Machine Learning</a:t>
            </a:r>
          </a:p>
          <a:p>
            <a:pPr eaLnBrk="1" hangingPunct="1"/>
            <a:r>
              <a:rPr lang="en-US" altLang="de-DE" sz="700" dirty="0"/>
              <a:t>Planning:</a:t>
            </a:r>
          </a:p>
          <a:p>
            <a:pPr marL="285750" indent="-285750" eaLnBrk="1" hangingPunct="1">
              <a:buFont typeface="Arial" panose="020B0604020202020204" pitchFamily="34" charset="0"/>
              <a:buChar char="•"/>
              <a:defRPr/>
            </a:pPr>
            <a:r>
              <a:rPr lang="de-DE" sz="800" dirty="0">
                <a:solidFill>
                  <a:schemeClr val="tx1"/>
                </a:solidFill>
              </a:rPr>
              <a:t>Go find the bananas in the other room</a:t>
            </a:r>
          </a:p>
          <a:p>
            <a:pPr marL="285750" indent="-285750" eaLnBrk="1" hangingPunct="1">
              <a:buFont typeface="Arial" panose="020B0604020202020204" pitchFamily="34" charset="0"/>
              <a:buChar char="•"/>
              <a:defRPr/>
            </a:pPr>
            <a:r>
              <a:rPr lang="de-DE" sz="800" dirty="0">
                <a:solidFill>
                  <a:schemeClr val="tx1"/>
                </a:solidFill>
              </a:rPr>
              <a:t>Intelligent Agents / Multi Agent Systems</a:t>
            </a:r>
          </a:p>
          <a:p>
            <a:pPr marL="285750" indent="-285750" eaLnBrk="1" hangingPunct="1">
              <a:buFont typeface="Arial" panose="020B0604020202020204" pitchFamily="34" charset="0"/>
              <a:buChar char="•"/>
              <a:defRPr/>
            </a:pPr>
            <a:r>
              <a:rPr lang="de-DE" sz="800" dirty="0">
                <a:solidFill>
                  <a:schemeClr val="tx1"/>
                </a:solidFill>
              </a:rPr>
              <a:t>Provisioning, Logistics</a:t>
            </a:r>
          </a:p>
          <a:p>
            <a:pPr eaLnBrk="1" hangingPunct="1"/>
            <a:endParaRPr lang="en-US" altLang="de-DE" sz="700" dirty="0"/>
          </a:p>
        </p:txBody>
      </p:sp>
      <p:sp>
        <p:nvSpPr>
          <p:cNvPr id="4" name="Slide Number Placeholder 3"/>
          <p:cNvSpPr>
            <a:spLocks noGrp="1"/>
          </p:cNvSpPr>
          <p:nvPr>
            <p:ph type="sldNum" sz="quarter" idx="5"/>
          </p:nvPr>
        </p:nvSpPr>
        <p:spPr/>
        <p:txBody>
          <a:bodyPr/>
          <a:lstStyle/>
          <a:p>
            <a:pPr>
              <a:defRPr/>
            </a:pPr>
            <a:fld id="{6556E2E2-C647-47D3-9C86-38AAB059A2E7}" type="slidenum">
              <a:rPr lang="en-US" smtClean="0"/>
              <a:pPr>
                <a:defRPr/>
              </a:pPr>
              <a:t>22</a:t>
            </a:fld>
            <a:endParaRPr lang="en-US" dirty="0"/>
          </a:p>
        </p:txBody>
      </p:sp>
    </p:spTree>
    <p:extLst>
      <p:ext uri="{BB962C8B-B14F-4D97-AF65-F5344CB8AC3E}">
        <p14:creationId xmlns:p14="http://schemas.microsoft.com/office/powerpoint/2010/main" val="4058648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[Talk track: RPA addresses the low-hanging fruit—a cost-effective way to transform cubicle work today. You also want to look towards the future as you plan and map out your digital strategy and prepare your organization to operate as an optimally-performing intelligent enterprise. For example, much of the Know Your Customer compliance process is very labor-intensive, mundane work being done by highly-skilled analysts. RPA automates that mundane, manual work. AI analyzes it.]</a:t>
            </a:r>
          </a:p>
          <a:p>
            <a:endParaRPr lang="en-US" dirty="0"/>
          </a:p>
        </p:txBody>
      </p:sp>
      <p:sp>
        <p:nvSpPr>
          <p:cNvPr id="4" name="Slide Number Placeholder 3"/>
          <p:cNvSpPr>
            <a:spLocks noGrp="1"/>
          </p:cNvSpPr>
          <p:nvPr>
            <p:ph type="sldNum" sz="quarter" idx="10"/>
          </p:nvPr>
        </p:nvSpPr>
        <p:spPr/>
        <p:txBody>
          <a:bodyPr/>
          <a:lstStyle/>
          <a:p>
            <a:fld id="{15469EFD-17C4-40A2-B87A-0D1B6E91648F}" type="slidenum">
              <a:rPr lang="en-US" smtClean="0"/>
              <a:t>28</a:t>
            </a:fld>
            <a:endParaRPr lang="en-US"/>
          </a:p>
        </p:txBody>
      </p:sp>
    </p:spTree>
    <p:extLst>
      <p:ext uri="{BB962C8B-B14F-4D97-AF65-F5344CB8AC3E}">
        <p14:creationId xmlns:p14="http://schemas.microsoft.com/office/powerpoint/2010/main" val="312876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Reading= OCR = intelligence of a 4 year old child.</a:t>
            </a:r>
          </a:p>
          <a:p>
            <a:r>
              <a:rPr lang="en-AU" b="1" dirty="0"/>
              <a:t>General knowledge (about documents and the world)</a:t>
            </a:r>
            <a:r>
              <a:rPr lang="en-AU" dirty="0"/>
              <a:t>= city names, zips codes, mathematics, languages, spelling, </a:t>
            </a:r>
            <a:r>
              <a:rPr lang="en-AU" sz="1200" kern="1200" dirty="0">
                <a:solidFill>
                  <a:schemeClr val="tx1"/>
                </a:solidFill>
                <a:effectLst/>
                <a:latin typeface="+mn-lt"/>
                <a:ea typeface="+mn-ea"/>
                <a:cs typeface="+mn-cs"/>
              </a:rPr>
              <a:t>month names, common occupations.</a:t>
            </a:r>
          </a:p>
          <a:p>
            <a:r>
              <a:rPr lang="en-AU" sz="1200" kern="1200" dirty="0">
                <a:solidFill>
                  <a:schemeClr val="tx1"/>
                </a:solidFill>
                <a:effectLst/>
                <a:latin typeface="+mn-lt"/>
                <a:ea typeface="+mn-ea"/>
                <a:cs typeface="+mn-cs"/>
              </a:rPr>
              <a:t>The words “date” and “Datum” often appear to the left of a date.</a:t>
            </a:r>
          </a:p>
          <a:p>
            <a:r>
              <a:rPr lang="en-AU" sz="1200" kern="1200" dirty="0">
                <a:solidFill>
                  <a:schemeClr val="tx1"/>
                </a:solidFill>
                <a:effectLst/>
                <a:latin typeface="+mn-lt"/>
                <a:ea typeface="+mn-ea"/>
                <a:cs typeface="+mn-cs"/>
              </a:rPr>
              <a:t>One Third of Americans share only 1000 family names – Smith, Johnson, Williams, Brown, Jones, Miller, Davis, Garcia, Rodriguez.</a:t>
            </a:r>
          </a:p>
          <a:p>
            <a:r>
              <a:rPr lang="en-AU" sz="1200" kern="1200" dirty="0">
                <a:solidFill>
                  <a:schemeClr val="tx1"/>
                </a:solidFill>
                <a:effectLst/>
                <a:latin typeface="+mn-lt"/>
                <a:ea typeface="+mn-ea"/>
                <a:cs typeface="+mn-cs"/>
              </a:rPr>
              <a:t>Robots are good at getting general knowledge about the world.</a:t>
            </a:r>
          </a:p>
          <a:p>
            <a:r>
              <a:rPr lang="en-AU" sz="1200" b="1" kern="1200" dirty="0">
                <a:solidFill>
                  <a:schemeClr val="tx1"/>
                </a:solidFill>
                <a:effectLst/>
                <a:latin typeface="+mn-lt"/>
                <a:ea typeface="+mn-ea"/>
                <a:cs typeface="+mn-cs"/>
              </a:rPr>
              <a:t>Specific knowledge (about this document) = </a:t>
            </a:r>
            <a:r>
              <a:rPr lang="en-AU" sz="1200" kern="1200" dirty="0">
                <a:solidFill>
                  <a:schemeClr val="tx1"/>
                </a:solidFill>
                <a:effectLst/>
                <a:latin typeface="+mn-lt"/>
                <a:ea typeface="+mn-ea"/>
                <a:cs typeface="+mn-cs"/>
              </a:rPr>
              <a:t>the address and date of birth of every customer. Database of recent orders. This document always has the date in top left corner.</a:t>
            </a:r>
          </a:p>
          <a:p>
            <a:r>
              <a:rPr lang="en-AU" sz="1200" b="1" kern="1200" dirty="0">
                <a:solidFill>
                  <a:schemeClr val="tx1"/>
                </a:solidFill>
                <a:effectLst/>
                <a:latin typeface="+mn-lt"/>
                <a:ea typeface="+mn-ea"/>
                <a:cs typeface="+mn-cs"/>
              </a:rPr>
              <a:t>Learning by observing</a:t>
            </a:r>
            <a:r>
              <a:rPr lang="en-AU" sz="1200" b="0" kern="1200" dirty="0">
                <a:solidFill>
                  <a:schemeClr val="tx1"/>
                </a:solidFill>
                <a:effectLst/>
                <a:latin typeface="+mn-lt"/>
                <a:ea typeface="+mn-ea"/>
                <a:cs typeface="+mn-cs"/>
              </a:rPr>
              <a:t>= gaining general and specific knowledge.</a:t>
            </a:r>
            <a:endParaRPr lang="en-AU" sz="1200" b="1"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30</a:t>
            </a:fld>
            <a:endParaRPr lang="en-US" dirty="0"/>
          </a:p>
        </p:txBody>
      </p:sp>
    </p:spTree>
    <p:extLst>
      <p:ext uri="{BB962C8B-B14F-4D97-AF65-F5344CB8AC3E}">
        <p14:creationId xmlns:p14="http://schemas.microsoft.com/office/powerpoint/2010/main" val="679731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does “Automation” even mean?</a:t>
            </a:r>
          </a:p>
          <a:p>
            <a:r>
              <a:rPr lang="en-GB" dirty="0"/>
              <a:t>What is a “robot”? Isn’t a “robot” an “automation”? No, it’s an “automaton”.</a:t>
            </a:r>
          </a:p>
        </p:txBody>
      </p:sp>
      <p:sp>
        <p:nvSpPr>
          <p:cNvPr id="4" name="Slide Number Placeholder 3"/>
          <p:cNvSpPr>
            <a:spLocks noGrp="1"/>
          </p:cNvSpPr>
          <p:nvPr>
            <p:ph type="sldNum" sz="quarter" idx="5"/>
          </p:nvPr>
        </p:nvSpPr>
        <p:spPr/>
        <p:txBody>
          <a:bodyPr/>
          <a:lstStyle/>
          <a:p>
            <a:fld id="{00BCC06A-4900-4DEF-A9DD-8AF8DEE5D95D}" type="slidenum">
              <a:rPr lang="en-US" smtClean="0"/>
              <a:t>2</a:t>
            </a:fld>
            <a:endParaRPr lang="en-US" dirty="0"/>
          </a:p>
        </p:txBody>
      </p:sp>
    </p:spTree>
    <p:extLst>
      <p:ext uri="{BB962C8B-B14F-4D97-AF65-F5344CB8AC3E}">
        <p14:creationId xmlns:p14="http://schemas.microsoft.com/office/powerpoint/2010/main" val="926378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Each person can process 25 boxes by themselves. So 4 people can process 100 boxes together. This is a </a:t>
            </a:r>
            <a:r>
              <a:rPr lang="en-AU" sz="1200" b="1" kern="1200" dirty="0">
                <a:solidFill>
                  <a:schemeClr val="tx1"/>
                </a:solidFill>
                <a:effectLst/>
                <a:latin typeface="+mn-lt"/>
                <a:ea typeface="+mn-ea"/>
                <a:cs typeface="+mn-cs"/>
              </a:rPr>
              <a:t>process</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0BCC06A-4900-4DEF-A9DD-8AF8DEE5D95D}" type="slidenum">
              <a:rPr lang="en-US" smtClean="0"/>
              <a:t>4</a:t>
            </a:fld>
            <a:endParaRPr lang="en-US" dirty="0"/>
          </a:p>
        </p:txBody>
      </p:sp>
    </p:spTree>
    <p:extLst>
      <p:ext uri="{BB962C8B-B14F-4D97-AF65-F5344CB8AC3E}">
        <p14:creationId xmlns:p14="http://schemas.microsoft.com/office/powerpoint/2010/main" val="301061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When you separate tasks so that each person does something different, the 4 people can process 200 boxes together. This is </a:t>
            </a:r>
            <a:r>
              <a:rPr lang="en-AU" sz="1200" b="1" kern="1200" dirty="0">
                <a:solidFill>
                  <a:schemeClr val="tx1"/>
                </a:solidFill>
                <a:effectLst/>
                <a:latin typeface="+mn-lt"/>
                <a:ea typeface="+mn-ea"/>
                <a:cs typeface="+mn-cs"/>
              </a:rPr>
              <a:t>process automation.</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0BCC06A-4900-4DEF-A9DD-8AF8DEE5D95D}" type="slidenum">
              <a:rPr lang="en-US" smtClean="0"/>
              <a:t>5</a:t>
            </a:fld>
            <a:endParaRPr lang="en-US" dirty="0"/>
          </a:p>
        </p:txBody>
      </p:sp>
    </p:spTree>
    <p:extLst>
      <p:ext uri="{BB962C8B-B14F-4D97-AF65-F5344CB8AC3E}">
        <p14:creationId xmlns:p14="http://schemas.microsoft.com/office/powerpoint/2010/main" val="273018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Add 3 robots. 4 people can now process 300 boxes. This is </a:t>
            </a:r>
            <a:r>
              <a:rPr lang="en-AU" sz="1200" b="1" kern="1200" dirty="0">
                <a:solidFill>
                  <a:schemeClr val="tx1"/>
                </a:solidFill>
                <a:effectLst/>
                <a:latin typeface="+mn-lt"/>
                <a:ea typeface="+mn-ea"/>
                <a:cs typeface="+mn-cs"/>
              </a:rPr>
              <a:t>robotic process automation. </a:t>
            </a:r>
            <a:r>
              <a:rPr lang="en-AU" sz="1200" kern="1200" dirty="0">
                <a:solidFill>
                  <a:schemeClr val="tx1"/>
                </a:solidFill>
                <a:effectLst/>
                <a:latin typeface="+mn-lt"/>
                <a:ea typeface="+mn-ea"/>
                <a:cs typeface="+mn-cs"/>
              </a:rPr>
              <a:t>The</a:t>
            </a:r>
            <a:r>
              <a:rPr lang="en-AU" sz="1200" b="1"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humans are assisted by robots.</a:t>
            </a:r>
          </a:p>
          <a:p>
            <a:r>
              <a:rPr lang="en-AU" sz="1200" kern="1200" dirty="0">
                <a:solidFill>
                  <a:schemeClr val="tx1"/>
                </a:solidFill>
                <a:effectLst/>
                <a:latin typeface="+mn-lt"/>
                <a:ea typeface="+mn-ea"/>
                <a:cs typeface="+mn-cs"/>
              </a:rPr>
              <a:t>It doesn’t make sense to say that 3 robots process 100 boxes. It doesn’t actually matter what the robots do. It makes sense that the people process 400 boxes with the help of robots.</a:t>
            </a:r>
          </a:p>
          <a:p>
            <a:r>
              <a:rPr lang="en-AU" sz="1200" kern="1200" dirty="0">
                <a:solidFill>
                  <a:schemeClr val="tx1"/>
                </a:solidFill>
                <a:effectLst/>
                <a:latin typeface="+mn-lt"/>
                <a:ea typeface="+mn-ea"/>
                <a:cs typeface="+mn-cs"/>
              </a:rPr>
              <a:t>If robot#2 can shut 200 boxes does that actually mean anything?</a:t>
            </a:r>
          </a:p>
          <a:p>
            <a:r>
              <a:rPr lang="en-AU" sz="1200" kern="1200" dirty="0">
                <a:solidFill>
                  <a:schemeClr val="tx1"/>
                </a:solidFill>
                <a:effectLst/>
                <a:latin typeface="+mn-lt"/>
                <a:ea typeface="+mn-ea"/>
                <a:cs typeface="+mn-cs"/>
              </a:rPr>
              <a:t>The value of the 3 robots is +100 boxes or +33%. By measuring the humans we know the PRECISE VALUE of the robots, and can calculate accurately the ROI of the robots.</a:t>
            </a:r>
          </a:p>
          <a:p>
            <a:r>
              <a:rPr lang="en-AU" sz="1200" kern="1200" dirty="0">
                <a:solidFill>
                  <a:schemeClr val="tx1"/>
                </a:solidFill>
                <a:effectLst/>
                <a:latin typeface="+mn-lt"/>
                <a:ea typeface="+mn-ea"/>
                <a:cs typeface="+mn-cs"/>
              </a:rPr>
              <a:t>But it gets better. We can ask the question “How do we get better than 300 boxes?”</a:t>
            </a:r>
          </a:p>
          <a:p>
            <a:r>
              <a:rPr lang="en-AU" sz="1200" kern="1200" dirty="0">
                <a:solidFill>
                  <a:schemeClr val="tx1"/>
                </a:solidFill>
                <a:effectLst/>
                <a:latin typeface="+mn-lt"/>
                <a:ea typeface="+mn-ea"/>
                <a:cs typeface="+mn-cs"/>
              </a:rPr>
              <a:t>Now we are open to many choices. We can score them all on human improvement and then implement the solution that gives the most value.</a:t>
            </a:r>
          </a:p>
          <a:p>
            <a:pPr lvl="1"/>
            <a:r>
              <a:rPr lang="en-AU" sz="1200" kern="1200" dirty="0">
                <a:solidFill>
                  <a:schemeClr val="tx1"/>
                </a:solidFill>
                <a:effectLst/>
                <a:latin typeface="+mn-lt"/>
                <a:ea typeface="+mn-ea"/>
                <a:cs typeface="+mn-cs"/>
              </a:rPr>
              <a:t>Add another robot</a:t>
            </a:r>
          </a:p>
          <a:p>
            <a:pPr lvl="1"/>
            <a:r>
              <a:rPr lang="en-AU" sz="1200" kern="1200" dirty="0">
                <a:solidFill>
                  <a:schemeClr val="tx1"/>
                </a:solidFill>
                <a:effectLst/>
                <a:latin typeface="+mn-lt"/>
                <a:ea typeface="+mn-ea"/>
                <a:cs typeface="+mn-cs"/>
              </a:rPr>
              <a:t>Make blue and purple person swap place.</a:t>
            </a:r>
          </a:p>
          <a:p>
            <a:pPr lvl="1"/>
            <a:r>
              <a:rPr lang="en-AU" sz="1200" kern="1200" dirty="0">
                <a:solidFill>
                  <a:schemeClr val="tx1"/>
                </a:solidFill>
                <a:effectLst/>
                <a:latin typeface="+mn-lt"/>
                <a:ea typeface="+mn-ea"/>
                <a:cs typeface="+mn-cs"/>
              </a:rPr>
              <a:t>Give green a table.</a:t>
            </a:r>
          </a:p>
          <a:p>
            <a:r>
              <a:rPr lang="en-AU" sz="1200" kern="1200" dirty="0">
                <a:solidFill>
                  <a:schemeClr val="tx1"/>
                </a:solidFill>
                <a:effectLst/>
                <a:latin typeface="+mn-lt"/>
                <a:ea typeface="+mn-ea"/>
                <a:cs typeface="+mn-cs"/>
              </a:rPr>
              <a:t>Red should stop using a clipboard.</a:t>
            </a:r>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6</a:t>
            </a:fld>
            <a:endParaRPr lang="en-US" dirty="0"/>
          </a:p>
        </p:txBody>
      </p:sp>
    </p:spTree>
    <p:extLst>
      <p:ext uri="{BB962C8B-B14F-4D97-AF65-F5344CB8AC3E}">
        <p14:creationId xmlns:p14="http://schemas.microsoft.com/office/powerpoint/2010/main" val="1916002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your understanding of RPA stuck in the 1980’s with robots coming to take your job?</a:t>
            </a:r>
          </a:p>
          <a:p>
            <a:r>
              <a:rPr lang="en-GB" dirty="0"/>
              <a:t>The Terminator movies of 1984 and 1991 personified the risk of AI as terminator robots intent on killing humans, so the humans rebelled. The “AI Skynet” they were talking about then was actually just a database: the SQL database was entering into the business world – data was being digitized. No-one fears a database today more than 30 years later. The AI fears of today will not concern our children.</a:t>
            </a:r>
          </a:p>
        </p:txBody>
      </p:sp>
      <p:sp>
        <p:nvSpPr>
          <p:cNvPr id="4" name="Slide Number Placeholder 3"/>
          <p:cNvSpPr>
            <a:spLocks noGrp="1"/>
          </p:cNvSpPr>
          <p:nvPr>
            <p:ph type="sldNum" sz="quarter" idx="10"/>
          </p:nvPr>
        </p:nvSpPr>
        <p:spPr/>
        <p:txBody>
          <a:bodyPr/>
          <a:lstStyle/>
          <a:p>
            <a:fld id="{00BCC06A-4900-4DEF-A9DD-8AF8DEE5D95D}" type="slidenum">
              <a:rPr lang="en-US" smtClean="0"/>
              <a:t>7</a:t>
            </a:fld>
            <a:endParaRPr lang="en-US" dirty="0"/>
          </a:p>
        </p:txBody>
      </p:sp>
    </p:spTree>
    <p:extLst>
      <p:ext uri="{BB962C8B-B14F-4D97-AF65-F5344CB8AC3E}">
        <p14:creationId xmlns:p14="http://schemas.microsoft.com/office/powerpoint/2010/main" val="581415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Great KT solutions build wonderful collaboration between humans and robots. Robots always support humans, never replace them. This picture describes in great detail what we are doing with Kofax Transformation – always putting the human in the </a:t>
            </a:r>
            <a:r>
              <a:rPr lang="en-GB" dirty="0" err="1"/>
              <a:t>center</a:t>
            </a:r>
            <a:r>
              <a:rPr lang="en-GB" dirty="0"/>
              <a:t> and in control, with human hands on the keyboard.  The human never gives control to the robot and the human remains always responsible. We do not let AI make decisions about human lives – only humans can do that.</a:t>
            </a:r>
            <a:endParaRPr lang="en-GB" b="0" i="0" dirty="0"/>
          </a:p>
        </p:txBody>
      </p:sp>
      <p:sp>
        <p:nvSpPr>
          <p:cNvPr id="4" name="Slide Number Placeholder 3"/>
          <p:cNvSpPr>
            <a:spLocks noGrp="1"/>
          </p:cNvSpPr>
          <p:nvPr>
            <p:ph type="sldNum" sz="quarter" idx="10"/>
          </p:nvPr>
        </p:nvSpPr>
        <p:spPr/>
        <p:txBody>
          <a:bodyPr/>
          <a:lstStyle/>
          <a:p>
            <a:fld id="{00BCC06A-4900-4DEF-A9DD-8AF8DEE5D95D}" type="slidenum">
              <a:rPr lang="en-US" smtClean="0"/>
              <a:t>8</a:t>
            </a:fld>
            <a:endParaRPr lang="en-US" dirty="0"/>
          </a:p>
        </p:txBody>
      </p:sp>
    </p:spTree>
    <p:extLst>
      <p:ext uri="{BB962C8B-B14F-4D97-AF65-F5344CB8AC3E}">
        <p14:creationId xmlns:p14="http://schemas.microsoft.com/office/powerpoint/2010/main" val="313710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CCE4FB7-9116-4243-8DD5-45E992F274EB}" type="slidenum">
              <a:rPr lang="en-AU" smtClean="0"/>
              <a:t>11</a:t>
            </a:fld>
            <a:endParaRPr lang="en-AU"/>
          </a:p>
        </p:txBody>
      </p:sp>
    </p:spTree>
    <p:extLst>
      <p:ext uri="{BB962C8B-B14F-4D97-AF65-F5344CB8AC3E}">
        <p14:creationId xmlns:p14="http://schemas.microsoft.com/office/powerpoint/2010/main" val="4162430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CCE4FB7-9116-4243-8DD5-45E992F274EB}" type="slidenum">
              <a:rPr lang="en-AU" smtClean="0"/>
              <a:t>12</a:t>
            </a:fld>
            <a:endParaRPr lang="en-AU"/>
          </a:p>
        </p:txBody>
      </p:sp>
    </p:spTree>
    <p:extLst>
      <p:ext uri="{BB962C8B-B14F-4D97-AF65-F5344CB8AC3E}">
        <p14:creationId xmlns:p14="http://schemas.microsoft.com/office/powerpoint/2010/main" val="3160190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pic>
        <p:nvPicPr>
          <p:cNvPr id="10" name="Picture 9">
            <a:extLst>
              <a:ext uri="{FF2B5EF4-FFF2-40B4-BE49-F238E27FC236}">
                <a16:creationId xmlns:a16="http://schemas.microsoft.com/office/drawing/2014/main" id="{E6601C68-438B-4A09-98F9-3C83A8EABFA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ormAutofit/>
          </a:bodyPr>
          <a:lstStyle>
            <a:lvl1pPr>
              <a:defRPr sz="1400">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76467F-7245-4BD7-B408-35DF1FADD26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a:t>
            </a:r>
            <a:r>
              <a:rPr lang="en-IN" sz="900">
                <a:solidFill>
                  <a:schemeClr val="tx1">
                    <a:lumMod val="50000"/>
                    <a:lumOff val="50000"/>
                  </a:schemeClr>
                </a:solidFill>
                <a:latin typeface="Arial" panose="020B0604020202020204" pitchFamily="34" charset="0"/>
                <a:cs typeface="Arial" panose="020B0604020202020204" pitchFamily="34" charset="0"/>
              </a:rPr>
              <a:t>2020 Kofax</a:t>
            </a:r>
            <a:endParaRPr lang="en-IN" sz="9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5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ICTURE F">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99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PICTURE G">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278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PICTURE H">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556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PICTURE I">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4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PICTURE J">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13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PICTURE 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80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PICTURE L">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2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PICTURE M">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88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558383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PICTUR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accent4"/>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A06B47BA-8D00-4768-98F2-94531EF5957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B8F72630-3859-41FD-BE4D-B4BCBD62EB7F}"/>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1AEC2547-DAD0-41DC-9F34-8CBF27FE883F}"/>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26948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Alternativ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8910F3-939F-4E1C-9516-D4E99E9E9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accent4"/>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dirty="0"/>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2020 Kofax</a:t>
            </a:r>
          </a:p>
        </p:txBody>
      </p:sp>
    </p:spTree>
    <p:extLst>
      <p:ext uri="{BB962C8B-B14F-4D97-AF65-F5344CB8AC3E}">
        <p14:creationId xmlns:p14="http://schemas.microsoft.com/office/powerpoint/2010/main" val="374354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PICTURE L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4CD6-94A7-4138-AA16-50794C095C77}"/>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4" name="Text Placeholder 3">
            <a:extLst>
              <a:ext uri="{FF2B5EF4-FFF2-40B4-BE49-F238E27FC236}">
                <a16:creationId xmlns:a16="http://schemas.microsoft.com/office/drawing/2014/main" id="{4304994E-E200-43DB-962C-E9A77269BDD9}"/>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9">
            <a:extLst>
              <a:ext uri="{FF2B5EF4-FFF2-40B4-BE49-F238E27FC236}">
                <a16:creationId xmlns:a16="http://schemas.microsoft.com/office/drawing/2014/main" id="{4C9E2BCB-49EE-4F41-88DF-225BE5D903C6}"/>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2" name="Picture 11">
            <a:extLst>
              <a:ext uri="{FF2B5EF4-FFF2-40B4-BE49-F238E27FC236}">
                <a16:creationId xmlns:a16="http://schemas.microsoft.com/office/drawing/2014/main" id="{2DDB99D8-E316-4BA5-A596-DD7F19D3A9E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3" name="Straight Connector 12">
            <a:extLst>
              <a:ext uri="{FF2B5EF4-FFF2-40B4-BE49-F238E27FC236}">
                <a16:creationId xmlns:a16="http://schemas.microsoft.com/office/drawing/2014/main" id="{0F92410D-763A-4CD5-B57E-52B3289170A8}"/>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764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39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Rob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899592"/>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accent5"/>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D5591BCA-28D0-4B07-9D66-0B4EDCF9EE56}"/>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6061CC8A-4EBA-4688-816E-2B172A88D6B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831062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BLUE, Robo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3BD1C20E-653A-451F-90B8-13BCECA2274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9">
            <a:extLst>
              <a:ext uri="{FF2B5EF4-FFF2-40B4-BE49-F238E27FC236}">
                <a16:creationId xmlns:a16="http://schemas.microsoft.com/office/drawing/2014/main" id="{997DEE07-88D2-494D-8FEA-67828320763C}"/>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3" name="Picture 12">
            <a:extLst>
              <a:ext uri="{FF2B5EF4-FFF2-40B4-BE49-F238E27FC236}">
                <a16:creationId xmlns:a16="http://schemas.microsoft.com/office/drawing/2014/main" id="{0098ED7F-DCB6-4910-B0F7-E19F23E0232C}"/>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4" name="Straight Connector 13">
            <a:extLst>
              <a:ext uri="{FF2B5EF4-FFF2-40B4-BE49-F238E27FC236}">
                <a16:creationId xmlns:a16="http://schemas.microsoft.com/office/drawing/2014/main" id="{DEA9E4C5-08D2-4D59-B189-C463A44DADD7}"/>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408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82214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pic>
        <p:nvPicPr>
          <p:cNvPr id="10" name="Picture 9">
            <a:extLst>
              <a:ext uri="{FF2B5EF4-FFF2-40B4-BE49-F238E27FC236}">
                <a16:creationId xmlns:a16="http://schemas.microsoft.com/office/drawing/2014/main" id="{5653A21F-4809-4FD4-80CD-9F41D6A693E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56135" y="5861070"/>
            <a:ext cx="2531293" cy="515633"/>
          </a:xfrm>
          <a:prstGeom prst="rect">
            <a:avLst/>
          </a:prstGeom>
        </p:spPr>
      </p:pic>
    </p:spTree>
    <p:extLst>
      <p:ext uri="{BB962C8B-B14F-4D97-AF65-F5344CB8AC3E}">
        <p14:creationId xmlns:p14="http://schemas.microsoft.com/office/powerpoint/2010/main" val="141876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provement">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A184B76-A8B0-41B4-A18B-1EC163129180}"/>
              </a:ext>
            </a:extLst>
          </p:cNvPr>
          <p:cNvPicPr>
            <a:picLocks noChangeAspect="1"/>
          </p:cNvPicPr>
          <p:nvPr/>
        </p:nvPicPr>
        <p:blipFill>
          <a:blip r:embed="rId2"/>
          <a:stretch>
            <a:fillRect/>
          </a:stretch>
        </p:blipFill>
        <p:spPr>
          <a:xfrm>
            <a:off x="1416053" y="1270097"/>
            <a:ext cx="9664824" cy="2690950"/>
          </a:xfrm>
          <a:prstGeom prst="rect">
            <a:avLst/>
          </a:prstGeom>
        </p:spPr>
      </p:pic>
      <p:sp>
        <p:nvSpPr>
          <p:cNvPr id="3" name="Slide Number Placeholder 2">
            <a:extLst>
              <a:ext uri="{FF2B5EF4-FFF2-40B4-BE49-F238E27FC236}">
                <a16:creationId xmlns:a16="http://schemas.microsoft.com/office/drawing/2014/main" id="{97FD68BB-756B-4896-97E8-CC8EF56B5803}"/>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0" name="Text Placeholder 8">
            <a:extLst>
              <a:ext uri="{FF2B5EF4-FFF2-40B4-BE49-F238E27FC236}">
                <a16:creationId xmlns:a16="http://schemas.microsoft.com/office/drawing/2014/main" id="{E55214D2-584D-420F-9361-88C3EC2D3F1F}"/>
              </a:ext>
            </a:extLst>
          </p:cNvPr>
          <p:cNvSpPr>
            <a:spLocks noGrp="1"/>
          </p:cNvSpPr>
          <p:nvPr>
            <p:ph type="body" sz="quarter" idx="38" hasCustomPrompt="1"/>
          </p:nvPr>
        </p:nvSpPr>
        <p:spPr>
          <a:xfrm>
            <a:off x="750243" y="4610658"/>
            <a:ext cx="2613938" cy="1652548"/>
          </a:xfrm>
          <a:prstGeom prst="rect">
            <a:avLst/>
          </a:prstGeom>
        </p:spPr>
        <p:txBody>
          <a:bodyPr>
            <a:noAutofit/>
          </a:bodyPr>
          <a:lstStyle>
            <a:lvl1pPr marL="171450" marR="0" indent="-171450" algn="l" defTabSz="685800" rtl="0" eaLnBrk="1" fontAlgn="auto" latinLnBrk="0" hangingPunct="1">
              <a:lnSpc>
                <a:spcPct val="114000"/>
              </a:lnSpc>
              <a:spcBef>
                <a:spcPts val="0"/>
              </a:spcBef>
              <a:spcAft>
                <a:spcPts val="800"/>
              </a:spcAft>
              <a:buClr>
                <a:schemeClr val="accent4"/>
              </a:buClr>
              <a:buSzTx/>
              <a:buFont typeface="Arial" panose="020B0604020202020204" pitchFamily="34" charset="0"/>
              <a:buChar char="•"/>
              <a:tabLst/>
              <a:defRPr sz="1300" b="0" i="0" baseline="0">
                <a:solidFill>
                  <a:schemeClr val="accent5"/>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a:t>
            </a:r>
          </a:p>
          <a:p>
            <a:pPr lvl="0"/>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2" name="Text Placeholder 8">
            <a:extLst>
              <a:ext uri="{FF2B5EF4-FFF2-40B4-BE49-F238E27FC236}">
                <a16:creationId xmlns:a16="http://schemas.microsoft.com/office/drawing/2014/main" id="{A06B64F8-917F-47EA-91EB-5D2B7B657A45}"/>
              </a:ext>
            </a:extLst>
          </p:cNvPr>
          <p:cNvSpPr>
            <a:spLocks noGrp="1"/>
          </p:cNvSpPr>
          <p:nvPr>
            <p:ph type="body" sz="quarter" idx="39" hasCustomPrompt="1"/>
          </p:nvPr>
        </p:nvSpPr>
        <p:spPr>
          <a:xfrm>
            <a:off x="3478534" y="4307133"/>
            <a:ext cx="2613938" cy="1956072"/>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3" name="Text Placeholder 8">
            <a:extLst>
              <a:ext uri="{FF2B5EF4-FFF2-40B4-BE49-F238E27FC236}">
                <a16:creationId xmlns:a16="http://schemas.microsoft.com/office/drawing/2014/main" id="{DB124B90-FC89-43DB-90E2-E154766022DA}"/>
              </a:ext>
            </a:extLst>
          </p:cNvPr>
          <p:cNvSpPr>
            <a:spLocks noGrp="1"/>
          </p:cNvSpPr>
          <p:nvPr>
            <p:ph type="body" sz="quarter" idx="40" hasCustomPrompt="1"/>
          </p:nvPr>
        </p:nvSpPr>
        <p:spPr>
          <a:xfrm>
            <a:off x="6172713" y="3876181"/>
            <a:ext cx="2613938" cy="2387024"/>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4" name="Text Placeholder 8">
            <a:extLst>
              <a:ext uri="{FF2B5EF4-FFF2-40B4-BE49-F238E27FC236}">
                <a16:creationId xmlns:a16="http://schemas.microsoft.com/office/drawing/2014/main" id="{AA3795D1-214C-4AAA-9914-43908D4133BF}"/>
              </a:ext>
            </a:extLst>
          </p:cNvPr>
          <p:cNvSpPr>
            <a:spLocks noGrp="1"/>
          </p:cNvSpPr>
          <p:nvPr>
            <p:ph type="body" sz="quarter" idx="41" hasCustomPrompt="1"/>
          </p:nvPr>
        </p:nvSpPr>
        <p:spPr>
          <a:xfrm>
            <a:off x="8895503" y="3430309"/>
            <a:ext cx="2613938" cy="2832896"/>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endParaRPr lang="en-US" dirty="0"/>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5" name="Text Placeholder 8">
            <a:extLst>
              <a:ext uri="{FF2B5EF4-FFF2-40B4-BE49-F238E27FC236}">
                <a16:creationId xmlns:a16="http://schemas.microsoft.com/office/drawing/2014/main" id="{BEFC0A60-E025-4457-BCDA-2E9FE91E7556}"/>
              </a:ext>
            </a:extLst>
          </p:cNvPr>
          <p:cNvSpPr>
            <a:spLocks noGrp="1"/>
          </p:cNvSpPr>
          <p:nvPr>
            <p:ph type="body" sz="quarter" idx="42" hasCustomPrompt="1"/>
          </p:nvPr>
        </p:nvSpPr>
        <p:spPr>
          <a:xfrm>
            <a:off x="750246" y="3974672"/>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9FA09F"/>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6" name="Text Placeholder 8">
            <a:extLst>
              <a:ext uri="{FF2B5EF4-FFF2-40B4-BE49-F238E27FC236}">
                <a16:creationId xmlns:a16="http://schemas.microsoft.com/office/drawing/2014/main" id="{3BBDABDA-3E9D-4B0B-97F3-8849E52D5074}"/>
              </a:ext>
            </a:extLst>
          </p:cNvPr>
          <p:cNvSpPr>
            <a:spLocks noGrp="1"/>
          </p:cNvSpPr>
          <p:nvPr>
            <p:ph type="body" sz="quarter" idx="43" hasCustomPrompt="1"/>
          </p:nvPr>
        </p:nvSpPr>
        <p:spPr>
          <a:xfrm>
            <a:off x="3470470" y="3640961"/>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6E4CCCC4-F011-4C2A-B086-1EAF6023E34E}"/>
              </a:ext>
            </a:extLst>
          </p:cNvPr>
          <p:cNvSpPr>
            <a:spLocks noGrp="1"/>
          </p:cNvSpPr>
          <p:nvPr>
            <p:ph type="body" sz="quarter" idx="44" hasCustomPrompt="1"/>
          </p:nvPr>
        </p:nvSpPr>
        <p:spPr>
          <a:xfrm>
            <a:off x="6172716" y="323696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8" name="Text Placeholder 8">
            <a:extLst>
              <a:ext uri="{FF2B5EF4-FFF2-40B4-BE49-F238E27FC236}">
                <a16:creationId xmlns:a16="http://schemas.microsoft.com/office/drawing/2014/main" id="{B5C5AEFA-C226-46F7-ACA6-A663A7EFBDE9}"/>
              </a:ext>
            </a:extLst>
          </p:cNvPr>
          <p:cNvSpPr>
            <a:spLocks noGrp="1"/>
          </p:cNvSpPr>
          <p:nvPr>
            <p:ph type="body" sz="quarter" idx="45" hasCustomPrompt="1"/>
          </p:nvPr>
        </p:nvSpPr>
        <p:spPr>
          <a:xfrm>
            <a:off x="8895505" y="278248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9" name="Text Placeholder 11">
            <a:extLst>
              <a:ext uri="{FF2B5EF4-FFF2-40B4-BE49-F238E27FC236}">
                <a16:creationId xmlns:a16="http://schemas.microsoft.com/office/drawing/2014/main" id="{E68EDC2A-002F-42CD-B866-5F0CE0D39329}"/>
              </a:ext>
            </a:extLst>
          </p:cNvPr>
          <p:cNvSpPr>
            <a:spLocks noGrp="1"/>
          </p:cNvSpPr>
          <p:nvPr>
            <p:ph type="body" sz="quarter" idx="46" hasCustomPrompt="1"/>
          </p:nvPr>
        </p:nvSpPr>
        <p:spPr>
          <a:xfrm>
            <a:off x="1416054" y="273575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1</a:t>
            </a:r>
          </a:p>
        </p:txBody>
      </p:sp>
      <p:sp>
        <p:nvSpPr>
          <p:cNvPr id="22" name="Text Placeholder 11">
            <a:extLst>
              <a:ext uri="{FF2B5EF4-FFF2-40B4-BE49-F238E27FC236}">
                <a16:creationId xmlns:a16="http://schemas.microsoft.com/office/drawing/2014/main" id="{BBDD659F-FE8E-478E-9B2D-0208AA9BF157}"/>
              </a:ext>
            </a:extLst>
          </p:cNvPr>
          <p:cNvSpPr>
            <a:spLocks noGrp="1"/>
          </p:cNvSpPr>
          <p:nvPr>
            <p:ph type="body" sz="quarter" idx="49" hasCustomPrompt="1"/>
          </p:nvPr>
        </p:nvSpPr>
        <p:spPr>
          <a:xfrm>
            <a:off x="9564414" y="1545553"/>
            <a:ext cx="1248754" cy="1225292"/>
          </a:xfrm>
          <a:prstGeom prst="rect">
            <a:avLst/>
          </a:prstGeom>
        </p:spPr>
        <p:txBody>
          <a:bodyPr vert="horz" lIns="91440" tIns="45720" rIns="91440" bIns="45720" rtlCol="0" anchor="ctr">
            <a:normAutofit/>
          </a:bodyPr>
          <a:lstStyle>
            <a:lvl1pPr algn="ctr">
              <a:defRPr lang="en-US" sz="3600" b="1" dirty="0">
                <a:solidFill>
                  <a:schemeClr val="bg1"/>
                </a:solidFill>
                <a:latin typeface="Arial" charset="0"/>
                <a:ea typeface="Arial" charset="0"/>
                <a:cs typeface="Arial" charset="0"/>
              </a:defRPr>
            </a:lvl1pPr>
          </a:lstStyle>
          <a:p>
            <a:pPr marL="0" lvl="0" indent="0" algn="ctr" defTabSz="685800" fontAlgn="auto">
              <a:lnSpc>
                <a:spcPct val="90000"/>
              </a:lnSpc>
              <a:spcBef>
                <a:spcPct val="0"/>
              </a:spcBef>
              <a:spcAft>
                <a:spcPts val="0"/>
              </a:spcAft>
              <a:buNone/>
            </a:pPr>
            <a:r>
              <a:rPr lang="en-US" dirty="0"/>
              <a:t>4</a:t>
            </a:r>
          </a:p>
        </p:txBody>
      </p:sp>
      <p:sp>
        <p:nvSpPr>
          <p:cNvPr id="26" name="Title 1">
            <a:extLst>
              <a:ext uri="{FF2B5EF4-FFF2-40B4-BE49-F238E27FC236}">
                <a16:creationId xmlns:a16="http://schemas.microsoft.com/office/drawing/2014/main" id="{F1D82E4B-3DD3-4444-932E-9A45528CEBD9}"/>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7" name="Picture 26" descr="001">
            <a:extLst>
              <a:ext uri="{FF2B5EF4-FFF2-40B4-BE49-F238E27FC236}">
                <a16:creationId xmlns:a16="http://schemas.microsoft.com/office/drawing/2014/main" id="{D714F37A-D712-4D28-B185-92B1B1947718}"/>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8" name="Text Placeholder 19">
            <a:extLst>
              <a:ext uri="{FF2B5EF4-FFF2-40B4-BE49-F238E27FC236}">
                <a16:creationId xmlns:a16="http://schemas.microsoft.com/office/drawing/2014/main" id="{DF74949B-A379-43F5-84D8-8694B759FAA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Text Placeholder 11">
            <a:extLst>
              <a:ext uri="{FF2B5EF4-FFF2-40B4-BE49-F238E27FC236}">
                <a16:creationId xmlns:a16="http://schemas.microsoft.com/office/drawing/2014/main" id="{1A3B5B8A-9B0C-4201-933E-467E2190FAFA}"/>
              </a:ext>
            </a:extLst>
          </p:cNvPr>
          <p:cNvSpPr>
            <a:spLocks noGrp="1"/>
          </p:cNvSpPr>
          <p:nvPr>
            <p:ph type="body" sz="quarter" idx="50" hasCustomPrompt="1"/>
          </p:nvPr>
        </p:nvSpPr>
        <p:spPr>
          <a:xfrm>
            <a:off x="4150164" y="2388909"/>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2</a:t>
            </a:r>
          </a:p>
        </p:txBody>
      </p:sp>
      <p:sp>
        <p:nvSpPr>
          <p:cNvPr id="32" name="Text Placeholder 11">
            <a:extLst>
              <a:ext uri="{FF2B5EF4-FFF2-40B4-BE49-F238E27FC236}">
                <a16:creationId xmlns:a16="http://schemas.microsoft.com/office/drawing/2014/main" id="{2D1AD67C-CEAA-451D-8F1B-A16892438755}"/>
              </a:ext>
            </a:extLst>
          </p:cNvPr>
          <p:cNvSpPr>
            <a:spLocks noGrp="1"/>
          </p:cNvSpPr>
          <p:nvPr>
            <p:ph type="body" sz="quarter" idx="51" hasCustomPrompt="1"/>
          </p:nvPr>
        </p:nvSpPr>
        <p:spPr>
          <a:xfrm>
            <a:off x="6851324" y="198333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3</a:t>
            </a:r>
          </a:p>
        </p:txBody>
      </p:sp>
    </p:spTree>
    <p:extLst>
      <p:ext uri="{BB962C8B-B14F-4D97-AF65-F5344CB8AC3E}">
        <p14:creationId xmlns:p14="http://schemas.microsoft.com/office/powerpoint/2010/main" val="99338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 4 Items">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7" name="Picture 6">
            <a:extLst>
              <a:ext uri="{FF2B5EF4-FFF2-40B4-BE49-F238E27FC236}">
                <a16:creationId xmlns:a16="http://schemas.microsoft.com/office/drawing/2014/main" id="{B2B3CF10-F296-45CE-BA3D-94C79AE24865}"/>
              </a:ext>
            </a:extLst>
          </p:cNvPr>
          <p:cNvPicPr>
            <a:picLocks noChangeAspect="1"/>
          </p:cNvPicPr>
          <p:nvPr/>
        </p:nvPicPr>
        <p:blipFill>
          <a:blip r:embed="rId3"/>
          <a:stretch>
            <a:fillRect/>
          </a:stretch>
        </p:blipFill>
        <p:spPr>
          <a:xfrm>
            <a:off x="803859" y="1936893"/>
            <a:ext cx="10851821" cy="865707"/>
          </a:xfrm>
          <a:prstGeom prst="rect">
            <a:avLst/>
          </a:prstGeom>
        </p:spPr>
      </p:pic>
      <p:sp>
        <p:nvSpPr>
          <p:cNvPr id="39" name="Text Placeholder 8">
            <a:extLst>
              <a:ext uri="{FF2B5EF4-FFF2-40B4-BE49-F238E27FC236}">
                <a16:creationId xmlns:a16="http://schemas.microsoft.com/office/drawing/2014/main" id="{1E2B23B3-CD86-4FC9-835D-B431939D7272}"/>
              </a:ext>
            </a:extLst>
          </p:cNvPr>
          <p:cNvSpPr>
            <a:spLocks noGrp="1"/>
          </p:cNvSpPr>
          <p:nvPr>
            <p:ph type="body" sz="quarter" idx="39" hasCustomPrompt="1"/>
          </p:nvPr>
        </p:nvSpPr>
        <p:spPr>
          <a:xfrm>
            <a:off x="803665" y="2953285"/>
            <a:ext cx="239229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0" name="Text Placeholder 8">
            <a:extLst>
              <a:ext uri="{FF2B5EF4-FFF2-40B4-BE49-F238E27FC236}">
                <a16:creationId xmlns:a16="http://schemas.microsoft.com/office/drawing/2014/main" id="{5E73426B-0BD8-4819-B56A-22D23D262254}"/>
              </a:ext>
            </a:extLst>
          </p:cNvPr>
          <p:cNvSpPr>
            <a:spLocks noGrp="1"/>
          </p:cNvSpPr>
          <p:nvPr>
            <p:ph type="body" sz="quarter" idx="43" hasCustomPrompt="1"/>
          </p:nvPr>
        </p:nvSpPr>
        <p:spPr>
          <a:xfrm>
            <a:off x="870416" y="2012036"/>
            <a:ext cx="2325545"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1" name="Text Placeholder 8">
            <a:extLst>
              <a:ext uri="{FF2B5EF4-FFF2-40B4-BE49-F238E27FC236}">
                <a16:creationId xmlns:a16="http://schemas.microsoft.com/office/drawing/2014/main" id="{5FE0F9C0-1748-415D-BA81-FB028490C9C8}"/>
              </a:ext>
            </a:extLst>
          </p:cNvPr>
          <p:cNvSpPr>
            <a:spLocks noGrp="1"/>
          </p:cNvSpPr>
          <p:nvPr>
            <p:ph type="body" sz="quarter" idx="44" hasCustomPrompt="1"/>
          </p:nvPr>
        </p:nvSpPr>
        <p:spPr>
          <a:xfrm>
            <a:off x="3667304" y="2012035"/>
            <a:ext cx="2262979"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2" name="Text Placeholder 8">
            <a:extLst>
              <a:ext uri="{FF2B5EF4-FFF2-40B4-BE49-F238E27FC236}">
                <a16:creationId xmlns:a16="http://schemas.microsoft.com/office/drawing/2014/main" id="{E5A6BBF5-B23A-4A2A-91A2-7F57B528889D}"/>
              </a:ext>
            </a:extLst>
          </p:cNvPr>
          <p:cNvSpPr>
            <a:spLocks noGrp="1"/>
          </p:cNvSpPr>
          <p:nvPr>
            <p:ph type="body" sz="quarter" idx="45" hasCustomPrompt="1"/>
          </p:nvPr>
        </p:nvSpPr>
        <p:spPr>
          <a:xfrm>
            <a:off x="6401629" y="2012035"/>
            <a:ext cx="2342876"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3" name="Text Placeholder 8">
            <a:extLst>
              <a:ext uri="{FF2B5EF4-FFF2-40B4-BE49-F238E27FC236}">
                <a16:creationId xmlns:a16="http://schemas.microsoft.com/office/drawing/2014/main" id="{1B02EAE7-D31B-473A-9457-F6FC89954EAE}"/>
              </a:ext>
            </a:extLst>
          </p:cNvPr>
          <p:cNvSpPr>
            <a:spLocks noGrp="1"/>
          </p:cNvSpPr>
          <p:nvPr>
            <p:ph type="body" sz="quarter" idx="46" hasCustomPrompt="1"/>
          </p:nvPr>
        </p:nvSpPr>
        <p:spPr>
          <a:xfrm>
            <a:off x="9184378" y="2012036"/>
            <a:ext cx="2409090"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4" name="Text Placeholder 8">
            <a:extLst>
              <a:ext uri="{FF2B5EF4-FFF2-40B4-BE49-F238E27FC236}">
                <a16:creationId xmlns:a16="http://schemas.microsoft.com/office/drawing/2014/main" id="{EE55688A-CCC2-4C76-8935-26A6F53946DB}"/>
              </a:ext>
            </a:extLst>
          </p:cNvPr>
          <p:cNvSpPr>
            <a:spLocks noGrp="1"/>
          </p:cNvSpPr>
          <p:nvPr>
            <p:ph type="body" sz="quarter" idx="47" hasCustomPrompt="1"/>
          </p:nvPr>
        </p:nvSpPr>
        <p:spPr>
          <a:xfrm>
            <a:off x="3667304" y="2953285"/>
            <a:ext cx="2262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5" name="Text Placeholder 8">
            <a:extLst>
              <a:ext uri="{FF2B5EF4-FFF2-40B4-BE49-F238E27FC236}">
                <a16:creationId xmlns:a16="http://schemas.microsoft.com/office/drawing/2014/main" id="{F710EFA3-8203-4B1A-94BD-95D4C7C1670A}"/>
              </a:ext>
            </a:extLst>
          </p:cNvPr>
          <p:cNvSpPr>
            <a:spLocks noGrp="1"/>
          </p:cNvSpPr>
          <p:nvPr>
            <p:ph type="body" sz="quarter" idx="48" hasCustomPrompt="1"/>
          </p:nvPr>
        </p:nvSpPr>
        <p:spPr>
          <a:xfrm>
            <a:off x="6396489" y="2953285"/>
            <a:ext cx="234801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6" name="Text Placeholder 8">
            <a:extLst>
              <a:ext uri="{FF2B5EF4-FFF2-40B4-BE49-F238E27FC236}">
                <a16:creationId xmlns:a16="http://schemas.microsoft.com/office/drawing/2014/main" id="{0F827753-3E55-4B58-AED5-2769F646B5C2}"/>
              </a:ext>
            </a:extLst>
          </p:cNvPr>
          <p:cNvSpPr>
            <a:spLocks noGrp="1"/>
          </p:cNvSpPr>
          <p:nvPr>
            <p:ph type="body" sz="quarter" idx="49" hasCustomPrompt="1"/>
          </p:nvPr>
        </p:nvSpPr>
        <p:spPr>
          <a:xfrm>
            <a:off x="9184379" y="2953285"/>
            <a:ext cx="240909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5" name="Slide Number Placeholder 2">
            <a:extLst>
              <a:ext uri="{FF2B5EF4-FFF2-40B4-BE49-F238E27FC236}">
                <a16:creationId xmlns:a16="http://schemas.microsoft.com/office/drawing/2014/main" id="{AA877555-0898-4550-8211-CE086ACA44AC}"/>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0544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 5 Items">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59010-B5E0-4BC5-B569-46F04E6E5C66}"/>
              </a:ext>
            </a:extLst>
          </p:cNvPr>
          <p:cNvPicPr>
            <a:picLocks noChangeAspect="1"/>
          </p:cNvPicPr>
          <p:nvPr/>
        </p:nvPicPr>
        <p:blipFill>
          <a:blip r:embed="rId2"/>
          <a:stretch>
            <a:fillRect/>
          </a:stretch>
        </p:blipFill>
        <p:spPr>
          <a:xfrm>
            <a:off x="362121" y="1981060"/>
            <a:ext cx="11357832" cy="804742"/>
          </a:xfrm>
          <a:prstGeom prst="rect">
            <a:avLst/>
          </a:prstGeom>
        </p:spPr>
      </p:pic>
      <p:sp>
        <p:nvSpPr>
          <p:cNvPr id="21" name="Text Placeholder 8">
            <a:extLst>
              <a:ext uri="{FF2B5EF4-FFF2-40B4-BE49-F238E27FC236}">
                <a16:creationId xmlns:a16="http://schemas.microsoft.com/office/drawing/2014/main" id="{A50C8DB2-FF90-EC48-AC80-8F02DA709AC0}"/>
              </a:ext>
            </a:extLst>
          </p:cNvPr>
          <p:cNvSpPr>
            <a:spLocks noGrp="1"/>
          </p:cNvSpPr>
          <p:nvPr>
            <p:ph type="body" sz="quarter" idx="38" hasCustomPrompt="1"/>
          </p:nvPr>
        </p:nvSpPr>
        <p:spPr>
          <a:xfrm>
            <a:off x="366374" y="291765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22" name="Text Placeholder 8">
            <a:extLst>
              <a:ext uri="{FF2B5EF4-FFF2-40B4-BE49-F238E27FC236}">
                <a16:creationId xmlns:a16="http://schemas.microsoft.com/office/drawing/2014/main" id="{A36E7E13-1BFC-5C49-B9D5-42789BCCF910}"/>
              </a:ext>
            </a:extLst>
          </p:cNvPr>
          <p:cNvSpPr>
            <a:spLocks noGrp="1"/>
          </p:cNvSpPr>
          <p:nvPr>
            <p:ph type="body" sz="quarter" idx="39" hasCustomPrompt="1"/>
          </p:nvPr>
        </p:nvSpPr>
        <p:spPr>
          <a:xfrm>
            <a:off x="2651466" y="295328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6" name="Text Placeholder 8">
            <a:extLst>
              <a:ext uri="{FF2B5EF4-FFF2-40B4-BE49-F238E27FC236}">
                <a16:creationId xmlns:a16="http://schemas.microsoft.com/office/drawing/2014/main" id="{731972E0-1061-6841-84DC-1557D6D3EAC7}"/>
              </a:ext>
            </a:extLst>
          </p:cNvPr>
          <p:cNvSpPr>
            <a:spLocks noGrp="1"/>
          </p:cNvSpPr>
          <p:nvPr>
            <p:ph type="body" sz="quarter" idx="42" hasCustomPrompt="1"/>
          </p:nvPr>
        </p:nvSpPr>
        <p:spPr>
          <a:xfrm>
            <a:off x="363052" y="2012036"/>
            <a:ext cx="2145301"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25" name="Text Placeholder 8">
            <a:extLst>
              <a:ext uri="{FF2B5EF4-FFF2-40B4-BE49-F238E27FC236}">
                <a16:creationId xmlns:a16="http://schemas.microsoft.com/office/drawing/2014/main" id="{04C067DC-B7C8-984B-8E7F-698F4A461DCD}"/>
              </a:ext>
            </a:extLst>
          </p:cNvPr>
          <p:cNvSpPr>
            <a:spLocks noGrp="1"/>
          </p:cNvSpPr>
          <p:nvPr>
            <p:ph type="body" sz="quarter" idx="43" hasCustomPrompt="1"/>
          </p:nvPr>
        </p:nvSpPr>
        <p:spPr>
          <a:xfrm>
            <a:off x="2718217" y="2012036"/>
            <a:ext cx="2088631"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0" name="Text Placeholder 8">
            <a:extLst>
              <a:ext uri="{FF2B5EF4-FFF2-40B4-BE49-F238E27FC236}">
                <a16:creationId xmlns:a16="http://schemas.microsoft.com/office/drawing/2014/main" id="{BED1DD97-D90E-D348-873A-6B542DCB5C68}"/>
              </a:ext>
            </a:extLst>
          </p:cNvPr>
          <p:cNvSpPr>
            <a:spLocks noGrp="1"/>
          </p:cNvSpPr>
          <p:nvPr>
            <p:ph type="body" sz="quarter" idx="44" hasCustomPrompt="1"/>
          </p:nvPr>
        </p:nvSpPr>
        <p:spPr>
          <a:xfrm>
            <a:off x="5016710" y="2012035"/>
            <a:ext cx="2048655"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2" name="Text Placeholder 8">
            <a:extLst>
              <a:ext uri="{FF2B5EF4-FFF2-40B4-BE49-F238E27FC236}">
                <a16:creationId xmlns:a16="http://schemas.microsoft.com/office/drawing/2014/main" id="{AE344762-F8F3-C541-AB97-3FDA1F8AF002}"/>
              </a:ext>
            </a:extLst>
          </p:cNvPr>
          <p:cNvSpPr>
            <a:spLocks noGrp="1"/>
          </p:cNvSpPr>
          <p:nvPr>
            <p:ph type="body" sz="quarter" idx="45" hasCustomPrompt="1"/>
          </p:nvPr>
        </p:nvSpPr>
        <p:spPr>
          <a:xfrm>
            <a:off x="7315203" y="2012035"/>
            <a:ext cx="2098620"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5" name="Text Placeholder 8">
            <a:extLst>
              <a:ext uri="{FF2B5EF4-FFF2-40B4-BE49-F238E27FC236}">
                <a16:creationId xmlns:a16="http://schemas.microsoft.com/office/drawing/2014/main" id="{B35768DF-D63E-754D-ABB1-803D705CE204}"/>
              </a:ext>
            </a:extLst>
          </p:cNvPr>
          <p:cNvSpPr>
            <a:spLocks noGrp="1"/>
          </p:cNvSpPr>
          <p:nvPr>
            <p:ph type="body" sz="quarter" idx="46" hasCustomPrompt="1"/>
          </p:nvPr>
        </p:nvSpPr>
        <p:spPr>
          <a:xfrm>
            <a:off x="9623685" y="2012036"/>
            <a:ext cx="2013672"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6" name="Text Placeholder 8">
            <a:extLst>
              <a:ext uri="{FF2B5EF4-FFF2-40B4-BE49-F238E27FC236}">
                <a16:creationId xmlns:a16="http://schemas.microsoft.com/office/drawing/2014/main" id="{11E25922-FD24-5E4D-9BC3-0FA762395213}"/>
              </a:ext>
            </a:extLst>
          </p:cNvPr>
          <p:cNvSpPr>
            <a:spLocks noGrp="1"/>
          </p:cNvSpPr>
          <p:nvPr>
            <p:ph type="body" sz="quarter" idx="47" hasCustomPrompt="1"/>
          </p:nvPr>
        </p:nvSpPr>
        <p:spPr>
          <a:xfrm>
            <a:off x="4985203" y="2953285"/>
            <a:ext cx="2080162"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7" name="Text Placeholder 8">
            <a:extLst>
              <a:ext uri="{FF2B5EF4-FFF2-40B4-BE49-F238E27FC236}">
                <a16:creationId xmlns:a16="http://schemas.microsoft.com/office/drawing/2014/main" id="{355A3F5A-CEC3-A64E-957D-0C286CAEBC13}"/>
              </a:ext>
            </a:extLst>
          </p:cNvPr>
          <p:cNvSpPr>
            <a:spLocks noGrp="1"/>
          </p:cNvSpPr>
          <p:nvPr>
            <p:ph type="body" sz="quarter" idx="48" hasCustomPrompt="1"/>
          </p:nvPr>
        </p:nvSpPr>
        <p:spPr>
          <a:xfrm>
            <a:off x="7257123" y="2953285"/>
            <a:ext cx="214198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8" name="Text Placeholder 8">
            <a:extLst>
              <a:ext uri="{FF2B5EF4-FFF2-40B4-BE49-F238E27FC236}">
                <a16:creationId xmlns:a16="http://schemas.microsoft.com/office/drawing/2014/main" id="{93C968CC-A88C-0E4F-A9D7-DF0EE72C3483}"/>
              </a:ext>
            </a:extLst>
          </p:cNvPr>
          <p:cNvSpPr>
            <a:spLocks noGrp="1"/>
          </p:cNvSpPr>
          <p:nvPr>
            <p:ph type="body" sz="quarter" idx="49" hasCustomPrompt="1"/>
          </p:nvPr>
        </p:nvSpPr>
        <p:spPr>
          <a:xfrm>
            <a:off x="9590861" y="2953285"/>
            <a:ext cx="2002607"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Slide Number Placeholder 2">
            <a:extLst>
              <a:ext uri="{FF2B5EF4-FFF2-40B4-BE49-F238E27FC236}">
                <a16:creationId xmlns:a16="http://schemas.microsoft.com/office/drawing/2014/main" id="{F4D1AF9F-DCC9-4EA4-9C9F-FC2831CC15C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621799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Cycl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 name="Picture 2">
            <a:extLst>
              <a:ext uri="{FF2B5EF4-FFF2-40B4-BE49-F238E27FC236}">
                <a16:creationId xmlns:a16="http://schemas.microsoft.com/office/drawing/2014/main" id="{202AD6C7-EFD1-42D3-BF13-54507D61186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52963" y="1219746"/>
            <a:ext cx="5505494" cy="5501729"/>
          </a:xfrm>
          <a:prstGeom prst="rect">
            <a:avLst/>
          </a:prstGeom>
        </p:spPr>
      </p:pic>
      <p:sp>
        <p:nvSpPr>
          <p:cNvPr id="34" name="Text Placeholder 11">
            <a:extLst>
              <a:ext uri="{FF2B5EF4-FFF2-40B4-BE49-F238E27FC236}">
                <a16:creationId xmlns:a16="http://schemas.microsoft.com/office/drawing/2014/main" id="{DB5F9630-953E-427B-8061-677CEAFCC6B5}"/>
              </a:ext>
            </a:extLst>
          </p:cNvPr>
          <p:cNvSpPr>
            <a:spLocks noGrp="1"/>
          </p:cNvSpPr>
          <p:nvPr>
            <p:ph type="body" sz="quarter" idx="33" hasCustomPrompt="1"/>
          </p:nvPr>
        </p:nvSpPr>
        <p:spPr>
          <a:xfrm>
            <a:off x="7096386" y="3059794"/>
            <a:ext cx="2045352" cy="178550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2000" b="1" i="0" kern="1200" dirty="0">
                <a:solidFill>
                  <a:srgbClr val="00558C"/>
                </a:solidFill>
                <a:latin typeface="Arial" charset="0"/>
                <a:ea typeface="Arial" charset="0"/>
                <a:cs typeface="Arial" charset="0"/>
              </a:defRPr>
            </a:lvl1pPr>
          </a:lstStyle>
          <a:p>
            <a:pPr marL="285750" lvl="0" indent="-285750" algn="ctr"/>
            <a:r>
              <a:rPr lang="en-US" dirty="0"/>
              <a:t>Add Text Here</a:t>
            </a:r>
          </a:p>
        </p:txBody>
      </p:sp>
      <p:sp>
        <p:nvSpPr>
          <p:cNvPr id="35" name="Text Placeholder 11">
            <a:extLst>
              <a:ext uri="{FF2B5EF4-FFF2-40B4-BE49-F238E27FC236}">
                <a16:creationId xmlns:a16="http://schemas.microsoft.com/office/drawing/2014/main" id="{B39222DE-834A-4F3A-8E9B-01F3B4A47BD5}"/>
              </a:ext>
            </a:extLst>
          </p:cNvPr>
          <p:cNvSpPr>
            <a:spLocks noGrp="1"/>
          </p:cNvSpPr>
          <p:nvPr>
            <p:ph type="body" sz="quarter" idx="34" hasCustomPrompt="1"/>
          </p:nvPr>
        </p:nvSpPr>
        <p:spPr>
          <a:xfrm>
            <a:off x="7826974" y="1411314"/>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6" name="Text Placeholder 11">
            <a:extLst>
              <a:ext uri="{FF2B5EF4-FFF2-40B4-BE49-F238E27FC236}">
                <a16:creationId xmlns:a16="http://schemas.microsoft.com/office/drawing/2014/main" id="{80363964-8F17-40B1-9441-3684A3705F3A}"/>
              </a:ext>
            </a:extLst>
          </p:cNvPr>
          <p:cNvSpPr>
            <a:spLocks noGrp="1"/>
          </p:cNvSpPr>
          <p:nvPr>
            <p:ph type="body" sz="quarter" idx="35" hasCustomPrompt="1"/>
          </p:nvPr>
        </p:nvSpPr>
        <p:spPr>
          <a:xfrm>
            <a:off x="9141738" y="3660621"/>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7" name="Text Placeholder 11">
            <a:extLst>
              <a:ext uri="{FF2B5EF4-FFF2-40B4-BE49-F238E27FC236}">
                <a16:creationId xmlns:a16="http://schemas.microsoft.com/office/drawing/2014/main" id="{FC610751-5FDC-4A2F-9E1D-93BF2C71C866}"/>
              </a:ext>
            </a:extLst>
          </p:cNvPr>
          <p:cNvSpPr>
            <a:spLocks noGrp="1"/>
          </p:cNvSpPr>
          <p:nvPr>
            <p:ph type="body" sz="quarter" idx="36" hasCustomPrompt="1"/>
          </p:nvPr>
        </p:nvSpPr>
        <p:spPr>
          <a:xfrm>
            <a:off x="6840664" y="4845302"/>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8" name="Text Placeholder 11">
            <a:extLst>
              <a:ext uri="{FF2B5EF4-FFF2-40B4-BE49-F238E27FC236}">
                <a16:creationId xmlns:a16="http://schemas.microsoft.com/office/drawing/2014/main" id="{8284959F-957B-4C77-9722-3A8D687F3EB3}"/>
              </a:ext>
            </a:extLst>
          </p:cNvPr>
          <p:cNvSpPr>
            <a:spLocks noGrp="1"/>
          </p:cNvSpPr>
          <p:nvPr>
            <p:ph type="body" sz="quarter" idx="37" hasCustomPrompt="1"/>
          </p:nvPr>
        </p:nvSpPr>
        <p:spPr>
          <a:xfrm>
            <a:off x="5495003" y="2596057"/>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6" name="Text Placeholder 5">
            <a:extLst>
              <a:ext uri="{FF2B5EF4-FFF2-40B4-BE49-F238E27FC236}">
                <a16:creationId xmlns:a16="http://schemas.microsoft.com/office/drawing/2014/main" id="{DF9EF42D-D90C-4B1F-B72D-2AAE37F5A32F}"/>
              </a:ext>
            </a:extLst>
          </p:cNvPr>
          <p:cNvSpPr>
            <a:spLocks noGrp="1"/>
          </p:cNvSpPr>
          <p:nvPr>
            <p:ph type="body" sz="quarter" idx="51"/>
          </p:nvPr>
        </p:nvSpPr>
        <p:spPr>
          <a:xfrm>
            <a:off x="835025" y="1524001"/>
            <a:ext cx="4445000" cy="5025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2">
            <a:extLst>
              <a:ext uri="{FF2B5EF4-FFF2-40B4-BE49-F238E27FC236}">
                <a16:creationId xmlns:a16="http://schemas.microsoft.com/office/drawing/2014/main" id="{69E71E03-3A7C-4798-A4D0-36C78FC7CCA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7060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cap="none" baseline="0"/>
            </a:lvl1pPr>
          </a:lstStyle>
          <a:p>
            <a:r>
              <a:rPr lang="en-US" dirty="0"/>
              <a:t>Agenda</a:t>
            </a:r>
          </a:p>
        </p:txBody>
      </p:sp>
      <p:sp>
        <p:nvSpPr>
          <p:cNvPr id="3" name="Slide Number Placeholder 2">
            <a:extLst>
              <a:ext uri="{FF2B5EF4-FFF2-40B4-BE49-F238E27FC236}">
                <a16:creationId xmlns:a16="http://schemas.microsoft.com/office/drawing/2014/main" id="{59C28CCA-BC6D-4653-A431-CD72C0F85839}"/>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p:txBody>
      </p:sp>
      <p:sp>
        <p:nvSpPr>
          <p:cNvPr id="9" name="Picture Placeholder 17">
            <a:extLst>
              <a:ext uri="{FF2B5EF4-FFF2-40B4-BE49-F238E27FC236}">
                <a16:creationId xmlns:a16="http://schemas.microsoft.com/office/drawing/2014/main" id="{6AEB2D7E-1C4F-4825-90D4-ED1AD1BB3953}"/>
              </a:ext>
            </a:extLst>
          </p:cNvPr>
          <p:cNvSpPr>
            <a:spLocks noGrp="1"/>
          </p:cNvSpPr>
          <p:nvPr>
            <p:ph type="pic" sz="quarter" idx="14"/>
          </p:nvPr>
        </p:nvSpPr>
        <p:spPr>
          <a:xfrm>
            <a:off x="647210" y="1316240"/>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0" name="Picture Placeholder 17">
            <a:extLst>
              <a:ext uri="{FF2B5EF4-FFF2-40B4-BE49-F238E27FC236}">
                <a16:creationId xmlns:a16="http://schemas.microsoft.com/office/drawing/2014/main" id="{CACCCD8C-E1C1-4C68-A884-B095393AEDA7}"/>
              </a:ext>
            </a:extLst>
          </p:cNvPr>
          <p:cNvSpPr>
            <a:spLocks noGrp="1"/>
          </p:cNvSpPr>
          <p:nvPr>
            <p:ph type="pic" sz="quarter" idx="24"/>
          </p:nvPr>
        </p:nvSpPr>
        <p:spPr>
          <a:xfrm>
            <a:off x="647210" y="2955463"/>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1" name="Picture Placeholder 17">
            <a:extLst>
              <a:ext uri="{FF2B5EF4-FFF2-40B4-BE49-F238E27FC236}">
                <a16:creationId xmlns:a16="http://schemas.microsoft.com/office/drawing/2014/main" id="{C980C588-A2E7-4573-954C-7F7E5C940F30}"/>
              </a:ext>
            </a:extLst>
          </p:cNvPr>
          <p:cNvSpPr>
            <a:spLocks noGrp="1"/>
          </p:cNvSpPr>
          <p:nvPr>
            <p:ph type="pic" sz="quarter" idx="25"/>
          </p:nvPr>
        </p:nvSpPr>
        <p:spPr>
          <a:xfrm>
            <a:off x="647210" y="4621938"/>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1776138" y="11381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1776142" y="1659143"/>
            <a:ext cx="2795862"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1776138" y="27765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1776142" y="3297543"/>
            <a:ext cx="2795858"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1776138" y="4414932"/>
            <a:ext cx="2795857"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1776142" y="4935945"/>
            <a:ext cx="2795854"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cxnSp>
        <p:nvCxnSpPr>
          <p:cNvPr id="21" name="Straight Connector 20">
            <a:extLst>
              <a:ext uri="{FF2B5EF4-FFF2-40B4-BE49-F238E27FC236}">
                <a16:creationId xmlns:a16="http://schemas.microsoft.com/office/drawing/2014/main" id="{7468FE2E-E94B-4679-A441-C54E9A15F058}"/>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93465"/>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545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7908890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4" name="Picture 3">
            <a:extLst>
              <a:ext uri="{FF2B5EF4-FFF2-40B4-BE49-F238E27FC236}">
                <a16:creationId xmlns:a16="http://schemas.microsoft.com/office/drawing/2014/main" id="{81C36AEF-377B-4425-85AA-033EB06E00E9}"/>
              </a:ext>
            </a:extLst>
          </p:cNvPr>
          <p:cNvPicPr>
            <a:picLocks noChangeAspect="1"/>
          </p:cNvPicPr>
          <p:nvPr/>
        </p:nvPicPr>
        <p:blipFill>
          <a:blip r:embed="rId2"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6" name="Straight Connector 5">
            <a:extLst>
              <a:ext uri="{FF2B5EF4-FFF2-40B4-BE49-F238E27FC236}">
                <a16:creationId xmlns:a16="http://schemas.microsoft.com/office/drawing/2014/main" id="{27556110-A54C-4680-B847-1C137FEC420D}"/>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56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quote text here.”</a:t>
            </a:r>
          </a:p>
        </p:txBody>
      </p:sp>
      <p:pic>
        <p:nvPicPr>
          <p:cNvPr id="6" name="Picture 5">
            <a:extLst>
              <a:ext uri="{FF2B5EF4-FFF2-40B4-BE49-F238E27FC236}">
                <a16:creationId xmlns:a16="http://schemas.microsoft.com/office/drawing/2014/main" id="{0D99697F-C3BD-4258-BB49-10F0556BFFB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93924" y="1668399"/>
            <a:ext cx="649269" cy="2145792"/>
          </a:xfrm>
          <a:prstGeom prst="rect">
            <a:avLst/>
          </a:prstGeom>
        </p:spPr>
      </p:pic>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68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4111832"/>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8455DD77-31E2-4C9B-98EF-243EAE26E055}"/>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9" name="Text Placeholder 8">
            <a:extLst>
              <a:ext uri="{FF2B5EF4-FFF2-40B4-BE49-F238E27FC236}">
                <a16:creationId xmlns:a16="http://schemas.microsoft.com/office/drawing/2014/main" id="{F139D457-3687-4065-A4F6-9BFE1D8B2DD5}"/>
              </a:ext>
            </a:extLst>
          </p:cNvPr>
          <p:cNvSpPr>
            <a:spLocks noGrp="1"/>
          </p:cNvSpPr>
          <p:nvPr>
            <p:ph type="body" sz="quarter" idx="23" hasCustomPrompt="1"/>
          </p:nvPr>
        </p:nvSpPr>
        <p:spPr>
          <a:xfrm>
            <a:off x="527648"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1" name="Text Placeholder 8">
            <a:extLst>
              <a:ext uri="{FF2B5EF4-FFF2-40B4-BE49-F238E27FC236}">
                <a16:creationId xmlns:a16="http://schemas.microsoft.com/office/drawing/2014/main" id="{14BDF7A1-EACC-4F4C-9780-AB62350FC9B2}"/>
              </a:ext>
            </a:extLst>
          </p:cNvPr>
          <p:cNvSpPr>
            <a:spLocks noGrp="1"/>
          </p:cNvSpPr>
          <p:nvPr>
            <p:ph type="body" sz="quarter" idx="24" hasCustomPrompt="1"/>
          </p:nvPr>
        </p:nvSpPr>
        <p:spPr>
          <a:xfrm>
            <a:off x="2780470"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2" name="Text Placeholder 8">
            <a:extLst>
              <a:ext uri="{FF2B5EF4-FFF2-40B4-BE49-F238E27FC236}">
                <a16:creationId xmlns:a16="http://schemas.microsoft.com/office/drawing/2014/main" id="{09C0A908-BE52-456E-8E11-A8C65EFF0F5F}"/>
              </a:ext>
            </a:extLst>
          </p:cNvPr>
          <p:cNvSpPr>
            <a:spLocks noGrp="1"/>
          </p:cNvSpPr>
          <p:nvPr>
            <p:ph type="body" sz="quarter" idx="25" hasCustomPrompt="1"/>
          </p:nvPr>
        </p:nvSpPr>
        <p:spPr>
          <a:xfrm>
            <a:off x="5031126"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3" name="Text Placeholder 8">
            <a:extLst>
              <a:ext uri="{FF2B5EF4-FFF2-40B4-BE49-F238E27FC236}">
                <a16:creationId xmlns:a16="http://schemas.microsoft.com/office/drawing/2014/main" id="{8DDDE05F-F24E-466A-9ABE-4FC021E1150C}"/>
              </a:ext>
            </a:extLst>
          </p:cNvPr>
          <p:cNvSpPr>
            <a:spLocks noGrp="1"/>
          </p:cNvSpPr>
          <p:nvPr>
            <p:ph type="body" sz="quarter" idx="26" hasCustomPrompt="1"/>
          </p:nvPr>
        </p:nvSpPr>
        <p:spPr>
          <a:xfrm>
            <a:off x="7281782"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4" name="Text Placeholder 8">
            <a:extLst>
              <a:ext uri="{FF2B5EF4-FFF2-40B4-BE49-F238E27FC236}">
                <a16:creationId xmlns:a16="http://schemas.microsoft.com/office/drawing/2014/main" id="{8230BD92-882B-4E4C-A5DD-7D340430DD97}"/>
              </a:ext>
            </a:extLst>
          </p:cNvPr>
          <p:cNvSpPr>
            <a:spLocks noGrp="1"/>
          </p:cNvSpPr>
          <p:nvPr>
            <p:ph type="body" sz="quarter" idx="27" hasCustomPrompt="1"/>
          </p:nvPr>
        </p:nvSpPr>
        <p:spPr>
          <a:xfrm>
            <a:off x="9529627"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1067640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5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3539135"/>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529814"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3539135"/>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2780470"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3539135"/>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5031126"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3539135"/>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7281782"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3539135"/>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8">
            <a:extLst>
              <a:ext uri="{FF2B5EF4-FFF2-40B4-BE49-F238E27FC236}">
                <a16:creationId xmlns:a16="http://schemas.microsoft.com/office/drawing/2014/main" id="{6DF0ED86-E7C6-4F07-ACAD-A2F69057FE1E}"/>
              </a:ext>
            </a:extLst>
          </p:cNvPr>
          <p:cNvSpPr>
            <a:spLocks noGrp="1"/>
          </p:cNvSpPr>
          <p:nvPr>
            <p:ph type="body" sz="quarter" idx="21" hasCustomPrompt="1"/>
          </p:nvPr>
        </p:nvSpPr>
        <p:spPr>
          <a:xfrm>
            <a:off x="9532438"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526C6DA3-FD18-4F37-8C22-1A626ADBFA37}"/>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418616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4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5650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7012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3964001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4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3602506"/>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360250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333233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360250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6096000"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360250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2919674"/>
            <a:ext cx="2804415"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859935" y="3881318"/>
            <a:ext cx="2804415"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32092"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96028"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6147E9A0-99C4-43BC-9734-5CC43E327467}"/>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474935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3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2491280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3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360929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908683" y="3888108"/>
            <a:ext cx="3471528" cy="2468241"/>
          </a:xfrm>
          <a:prstGeom prst="rect">
            <a:avLst/>
          </a:prstGeom>
        </p:spPr>
        <p:txBody>
          <a:bodyPr>
            <a:noAutofit/>
          </a:bodyPr>
          <a:lstStyle>
            <a:lvl1pPr marL="182880" indent="-182880" algn="l">
              <a:lnSpc>
                <a:spcPct val="114000"/>
              </a:lnSpc>
              <a:spcBef>
                <a:spcPts val="0"/>
              </a:spcBef>
              <a:spcAft>
                <a:spcPts val="8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360929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4497218" y="3888108"/>
            <a:ext cx="3501154"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360929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2968504"/>
            <a:ext cx="3574522"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089829" y="3888108"/>
            <a:ext cx="3574522"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08881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 N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a:lvl1pPr>
          </a:lstStyle>
          <a:p>
            <a:r>
              <a:rPr lang="en-US" dirty="0"/>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a:p>
            <a:pPr lvl="0"/>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857246" y="10987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857250" y="1659143"/>
            <a:ext cx="3723628"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857246" y="27371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857251" y="3297543"/>
            <a:ext cx="3723623"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857248" y="4375528"/>
            <a:ext cx="3723621"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857253" y="4935945"/>
            <a:ext cx="3723617"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8" name="Slide Number Placeholder 2">
            <a:extLst>
              <a:ext uri="{FF2B5EF4-FFF2-40B4-BE49-F238E27FC236}">
                <a16:creationId xmlns:a16="http://schemas.microsoft.com/office/drawing/2014/main" id="{1209813F-CDF1-47C2-94E3-63EE1FFEE14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cxnSp>
        <p:nvCxnSpPr>
          <p:cNvPr id="20" name="Straight Connector 19">
            <a:extLst>
              <a:ext uri="{FF2B5EF4-FFF2-40B4-BE49-F238E27FC236}">
                <a16:creationId xmlns:a16="http://schemas.microsoft.com/office/drawing/2014/main" id="{FB0618FF-5211-4F05-88DD-B1D279179D6F}"/>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016467"/>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pic>
        <p:nvPicPr>
          <p:cNvPr id="536" name="Picture 535">
            <a:extLst>
              <a:ext uri="{FF2B5EF4-FFF2-40B4-BE49-F238E27FC236}">
                <a16:creationId xmlns:a16="http://schemas.microsoft.com/office/drawing/2014/main" id="{E7300270-941A-4242-9E76-6B195AED8FE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20739" y="1422847"/>
            <a:ext cx="4151213" cy="4880953"/>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723535" y="1738213"/>
            <a:ext cx="2871873"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723535" y="3298331"/>
            <a:ext cx="2250890"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723536" y="4888431"/>
            <a:ext cx="1682740" cy="1321217"/>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992611" y="1779270"/>
            <a:ext cx="6668930" cy="1281042"/>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665075" y="3298331"/>
            <a:ext cx="5996465"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271952" y="4887550"/>
            <a:ext cx="5389588"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Tree>
    <p:extLst>
      <p:ext uri="{BB962C8B-B14F-4D97-AF65-F5344CB8AC3E}">
        <p14:creationId xmlns:p14="http://schemas.microsoft.com/office/powerpoint/2010/main" val="733405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1601D-9584-4DA8-B264-B0175D079648}"/>
              </a:ext>
            </a:extLst>
          </p:cNvPr>
          <p:cNvPicPr>
            <a:picLocks noChangeAspect="1"/>
          </p:cNvPicPr>
          <p:nvPr/>
        </p:nvPicPr>
        <p:blipFill>
          <a:blip r:embed="rId2"/>
          <a:stretch>
            <a:fillRect/>
          </a:stretch>
        </p:blipFill>
        <p:spPr>
          <a:xfrm>
            <a:off x="167126" y="2794173"/>
            <a:ext cx="11857748" cy="195089"/>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2" name="Text Placeholder 13">
            <a:extLst>
              <a:ext uri="{FF2B5EF4-FFF2-40B4-BE49-F238E27FC236}">
                <a16:creationId xmlns:a16="http://schemas.microsoft.com/office/drawing/2014/main" id="{E22F8D90-48F6-4832-BEC3-DADDC62D224B}"/>
              </a:ext>
            </a:extLst>
          </p:cNvPr>
          <p:cNvSpPr>
            <a:spLocks noGrp="1"/>
          </p:cNvSpPr>
          <p:nvPr>
            <p:ph type="body" sz="quarter" idx="21" hasCustomPrompt="1"/>
          </p:nvPr>
        </p:nvSpPr>
        <p:spPr>
          <a:xfrm>
            <a:off x="10366105"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3" name="Text Placeholder 13">
            <a:extLst>
              <a:ext uri="{FF2B5EF4-FFF2-40B4-BE49-F238E27FC236}">
                <a16:creationId xmlns:a16="http://schemas.microsoft.com/office/drawing/2014/main" id="{FAA83EEF-412D-4E7E-86DB-C24A5C96AC31}"/>
              </a:ext>
            </a:extLst>
          </p:cNvPr>
          <p:cNvSpPr>
            <a:spLocks noGrp="1"/>
          </p:cNvSpPr>
          <p:nvPr>
            <p:ph type="body" sz="quarter" idx="41" hasCustomPrompt="1"/>
          </p:nvPr>
        </p:nvSpPr>
        <p:spPr>
          <a:xfrm>
            <a:off x="897004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4" name="Text Placeholder 13">
            <a:extLst>
              <a:ext uri="{FF2B5EF4-FFF2-40B4-BE49-F238E27FC236}">
                <a16:creationId xmlns:a16="http://schemas.microsoft.com/office/drawing/2014/main" id="{8413EE7B-C6B0-4E1B-883D-56A1CF2A235A}"/>
              </a:ext>
            </a:extLst>
          </p:cNvPr>
          <p:cNvSpPr>
            <a:spLocks noGrp="1"/>
          </p:cNvSpPr>
          <p:nvPr>
            <p:ph type="body" sz="quarter" idx="42" hasCustomPrompt="1"/>
          </p:nvPr>
        </p:nvSpPr>
        <p:spPr>
          <a:xfrm>
            <a:off x="757397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6" name="Text Placeholder 13">
            <a:extLst>
              <a:ext uri="{FF2B5EF4-FFF2-40B4-BE49-F238E27FC236}">
                <a16:creationId xmlns:a16="http://schemas.microsoft.com/office/drawing/2014/main" id="{B6751CBF-5A06-4809-A552-877E4CEC591E}"/>
              </a:ext>
            </a:extLst>
          </p:cNvPr>
          <p:cNvSpPr>
            <a:spLocks noGrp="1"/>
          </p:cNvSpPr>
          <p:nvPr>
            <p:ph type="body" sz="quarter" idx="43" hasCustomPrompt="1"/>
          </p:nvPr>
        </p:nvSpPr>
        <p:spPr>
          <a:xfrm>
            <a:off x="6177914"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7" name="Text Placeholder 13">
            <a:extLst>
              <a:ext uri="{FF2B5EF4-FFF2-40B4-BE49-F238E27FC236}">
                <a16:creationId xmlns:a16="http://schemas.microsoft.com/office/drawing/2014/main" id="{5F30E5B0-8F1D-43E9-8A30-5A5C1E1F73B0}"/>
              </a:ext>
            </a:extLst>
          </p:cNvPr>
          <p:cNvSpPr>
            <a:spLocks noGrp="1"/>
          </p:cNvSpPr>
          <p:nvPr>
            <p:ph type="body" sz="quarter" idx="44" hasCustomPrompt="1"/>
          </p:nvPr>
        </p:nvSpPr>
        <p:spPr>
          <a:xfrm>
            <a:off x="4781850"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8" name="Text Placeholder 13">
            <a:extLst>
              <a:ext uri="{FF2B5EF4-FFF2-40B4-BE49-F238E27FC236}">
                <a16:creationId xmlns:a16="http://schemas.microsoft.com/office/drawing/2014/main" id="{1282932A-37A7-4780-BC53-7FFF14D5105C}"/>
              </a:ext>
            </a:extLst>
          </p:cNvPr>
          <p:cNvSpPr>
            <a:spLocks noGrp="1"/>
          </p:cNvSpPr>
          <p:nvPr>
            <p:ph type="body" sz="quarter" idx="45" hasCustomPrompt="1"/>
          </p:nvPr>
        </p:nvSpPr>
        <p:spPr>
          <a:xfrm>
            <a:off x="3385786"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9" name="Text Placeholder 13">
            <a:extLst>
              <a:ext uri="{FF2B5EF4-FFF2-40B4-BE49-F238E27FC236}">
                <a16:creationId xmlns:a16="http://schemas.microsoft.com/office/drawing/2014/main" id="{585EB451-7D9B-40FC-957B-47CF82BB2C79}"/>
              </a:ext>
            </a:extLst>
          </p:cNvPr>
          <p:cNvSpPr>
            <a:spLocks noGrp="1"/>
          </p:cNvSpPr>
          <p:nvPr>
            <p:ph type="body" sz="quarter" idx="46" hasCustomPrompt="1"/>
          </p:nvPr>
        </p:nvSpPr>
        <p:spPr>
          <a:xfrm>
            <a:off x="198972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0" name="Text Placeholder 13">
            <a:extLst>
              <a:ext uri="{FF2B5EF4-FFF2-40B4-BE49-F238E27FC236}">
                <a16:creationId xmlns:a16="http://schemas.microsoft.com/office/drawing/2014/main" id="{ADE8B7D0-F526-43C9-B4D8-3EBFCD9DACBE}"/>
              </a:ext>
            </a:extLst>
          </p:cNvPr>
          <p:cNvSpPr>
            <a:spLocks noGrp="1"/>
          </p:cNvSpPr>
          <p:nvPr>
            <p:ph type="body" sz="quarter" idx="47" hasCustomPrompt="1"/>
          </p:nvPr>
        </p:nvSpPr>
        <p:spPr>
          <a:xfrm>
            <a:off x="59365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 name="Oval 2">
            <a:extLst>
              <a:ext uri="{FF2B5EF4-FFF2-40B4-BE49-F238E27FC236}">
                <a16:creationId xmlns:a16="http://schemas.microsoft.com/office/drawing/2014/main" id="{8B010459-EDAE-4E8F-B657-240C4D1D1EDD}"/>
              </a:ext>
            </a:extLst>
          </p:cNvPr>
          <p:cNvSpPr/>
          <p:nvPr/>
        </p:nvSpPr>
        <p:spPr>
          <a:xfrm>
            <a:off x="111163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9760B2-8C7E-4C67-87BA-92E394ACD4D2}"/>
              </a:ext>
            </a:extLst>
          </p:cNvPr>
          <p:cNvSpPr/>
          <p:nvPr/>
        </p:nvSpPr>
        <p:spPr>
          <a:xfrm>
            <a:off x="250673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B1EA80-FCFB-46EA-8A16-27B9DA4CB4E0}"/>
              </a:ext>
            </a:extLst>
          </p:cNvPr>
          <p:cNvSpPr/>
          <p:nvPr/>
        </p:nvSpPr>
        <p:spPr>
          <a:xfrm>
            <a:off x="390183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0B69757-60E1-4366-9ACA-0B0FB2F88669}"/>
              </a:ext>
            </a:extLst>
          </p:cNvPr>
          <p:cNvSpPr/>
          <p:nvPr/>
        </p:nvSpPr>
        <p:spPr>
          <a:xfrm>
            <a:off x="5296926"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0EFC90D-1D2C-4B6C-A2CA-3B0534D8A5A6}"/>
              </a:ext>
            </a:extLst>
          </p:cNvPr>
          <p:cNvSpPr/>
          <p:nvPr/>
        </p:nvSpPr>
        <p:spPr>
          <a:xfrm>
            <a:off x="6692022"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FD490B0-F172-467F-9061-6F2E8539D986}"/>
              </a:ext>
            </a:extLst>
          </p:cNvPr>
          <p:cNvSpPr/>
          <p:nvPr/>
        </p:nvSpPr>
        <p:spPr>
          <a:xfrm>
            <a:off x="808711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5B2035-3A00-4774-AE0E-A7DD7606A90C}"/>
              </a:ext>
            </a:extLst>
          </p:cNvPr>
          <p:cNvSpPr/>
          <p:nvPr/>
        </p:nvSpPr>
        <p:spPr>
          <a:xfrm>
            <a:off x="948221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6A438AC-1F26-45CA-A494-A8AC75284149}"/>
              </a:ext>
            </a:extLst>
          </p:cNvPr>
          <p:cNvSpPr/>
          <p:nvPr/>
        </p:nvSpPr>
        <p:spPr>
          <a:xfrm>
            <a:off x="1087731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070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s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6B4753B-F734-405D-9436-18D51B005285}"/>
              </a:ext>
            </a:extLst>
          </p:cNvPr>
          <p:cNvGrpSpPr/>
          <p:nvPr/>
        </p:nvGrpSpPr>
        <p:grpSpPr>
          <a:xfrm>
            <a:off x="8636369" y="1143773"/>
            <a:ext cx="3238913" cy="5150855"/>
            <a:chOff x="1140417" y="1143773"/>
            <a:chExt cx="3238913" cy="5150855"/>
          </a:xfrm>
        </p:grpSpPr>
        <p:grpSp>
          <p:nvGrpSpPr>
            <p:cNvPr id="38" name="Group 37">
              <a:extLst>
                <a:ext uri="{FF2B5EF4-FFF2-40B4-BE49-F238E27FC236}">
                  <a16:creationId xmlns:a16="http://schemas.microsoft.com/office/drawing/2014/main" id="{CAA0E975-B790-45BB-A68A-F265D27D47DC}"/>
                </a:ext>
              </a:extLst>
            </p:cNvPr>
            <p:cNvGrpSpPr/>
            <p:nvPr userDrawn="1"/>
          </p:nvGrpSpPr>
          <p:grpSpPr>
            <a:xfrm>
              <a:off x="1140417" y="3759940"/>
              <a:ext cx="3238913" cy="2534688"/>
              <a:chOff x="1140417" y="1143773"/>
              <a:chExt cx="3238913" cy="2534688"/>
            </a:xfrm>
          </p:grpSpPr>
          <p:sp>
            <p:nvSpPr>
              <p:cNvPr id="42" name="Rectangle 41">
                <a:extLst>
                  <a:ext uri="{FF2B5EF4-FFF2-40B4-BE49-F238E27FC236}">
                    <a16:creationId xmlns:a16="http://schemas.microsoft.com/office/drawing/2014/main" id="{234FF3C0-D47F-4F46-AD4E-C31B126BC01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1A0E2FD-539F-42C9-AE32-F98AFAFEBED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BE5F7F-8B62-4EFE-8DCE-24E17C961258}"/>
                </a:ext>
              </a:extLst>
            </p:cNvPr>
            <p:cNvGrpSpPr/>
            <p:nvPr userDrawn="1"/>
          </p:nvGrpSpPr>
          <p:grpSpPr>
            <a:xfrm>
              <a:off x="1140417" y="1143773"/>
              <a:ext cx="3238913" cy="2534688"/>
              <a:chOff x="1140417" y="1143773"/>
              <a:chExt cx="3238913" cy="2534688"/>
            </a:xfrm>
          </p:grpSpPr>
          <p:sp>
            <p:nvSpPr>
              <p:cNvPr id="40" name="Rectangle 39">
                <a:extLst>
                  <a:ext uri="{FF2B5EF4-FFF2-40B4-BE49-F238E27FC236}">
                    <a16:creationId xmlns:a16="http://schemas.microsoft.com/office/drawing/2014/main" id="{492F7956-259D-42FA-B3DF-F14CD74A3329}"/>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480F9FDE-1645-43AE-A2DA-B61FB54CC15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43">
            <a:extLst>
              <a:ext uri="{FF2B5EF4-FFF2-40B4-BE49-F238E27FC236}">
                <a16:creationId xmlns:a16="http://schemas.microsoft.com/office/drawing/2014/main" id="{FFAE0107-F4A7-4A61-88E4-C271A4AD4C44}"/>
              </a:ext>
            </a:extLst>
          </p:cNvPr>
          <p:cNvGrpSpPr/>
          <p:nvPr/>
        </p:nvGrpSpPr>
        <p:grpSpPr>
          <a:xfrm>
            <a:off x="5278807" y="1143773"/>
            <a:ext cx="3238913" cy="5150855"/>
            <a:chOff x="1140417" y="1143773"/>
            <a:chExt cx="3238913" cy="5150855"/>
          </a:xfrm>
        </p:grpSpPr>
        <p:grpSp>
          <p:nvGrpSpPr>
            <p:cNvPr id="45" name="Group 44">
              <a:extLst>
                <a:ext uri="{FF2B5EF4-FFF2-40B4-BE49-F238E27FC236}">
                  <a16:creationId xmlns:a16="http://schemas.microsoft.com/office/drawing/2014/main" id="{3C34AC4B-4A74-4401-9609-4B2BA0F3E29F}"/>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E67A7F71-5697-4300-A358-73625BB7E0F6}"/>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4A8772C-B3B9-45D1-B09F-9F98887AF446}"/>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E6B3BAA-F925-469A-941B-CE38CE60E88F}"/>
                </a:ext>
              </a:extLst>
            </p:cNvPr>
            <p:cNvGrpSpPr/>
            <p:nvPr userDrawn="1"/>
          </p:nvGrpSpPr>
          <p:grpSpPr>
            <a:xfrm>
              <a:off x="1140417" y="1143773"/>
              <a:ext cx="3238913" cy="2534688"/>
              <a:chOff x="1140417" y="1143773"/>
              <a:chExt cx="3238913" cy="2534688"/>
            </a:xfrm>
          </p:grpSpPr>
          <p:sp>
            <p:nvSpPr>
              <p:cNvPr id="47" name="Rectangle 46">
                <a:extLst>
                  <a:ext uri="{FF2B5EF4-FFF2-40B4-BE49-F238E27FC236}">
                    <a16:creationId xmlns:a16="http://schemas.microsoft.com/office/drawing/2014/main" id="{E2EDC9BB-13C1-4DB5-B35A-E95203F32A4F}"/>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7BE13BBC-8DDD-4E45-9766-E17A3E49883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76980"/>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B7BAA53A-3018-47C8-A443-26EAD3821A8A}"/>
              </a:ext>
            </a:extLst>
          </p:cNvPr>
          <p:cNvSpPr>
            <a:spLocks noGrp="1"/>
          </p:cNvSpPr>
          <p:nvPr>
            <p:ph type="body" sz="quarter" idx="23"/>
          </p:nvPr>
        </p:nvSpPr>
        <p:spPr>
          <a:xfrm>
            <a:off x="835389" y="1524764"/>
            <a:ext cx="4447176"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9">
            <a:extLst>
              <a:ext uri="{FF2B5EF4-FFF2-40B4-BE49-F238E27FC236}">
                <a16:creationId xmlns:a16="http://schemas.microsoft.com/office/drawing/2014/main" id="{DEE60AF0-421C-4DD4-B32D-4C0BAC2EEDE0}"/>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1" name="Picture 30">
            <a:extLst>
              <a:ext uri="{FF2B5EF4-FFF2-40B4-BE49-F238E27FC236}">
                <a16:creationId xmlns:a16="http://schemas.microsoft.com/office/drawing/2014/main" id="{80C72869-0A8E-4C8C-8763-3E0676EE21B3}"/>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51" name="Slide Number Placeholder 2">
            <a:extLst>
              <a:ext uri="{FF2B5EF4-FFF2-40B4-BE49-F238E27FC236}">
                <a16:creationId xmlns:a16="http://schemas.microsoft.com/office/drawing/2014/main" id="{AD18678F-E4EF-472E-B6FE-014E8B17F021}"/>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230599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s - WHITE BG">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7E2516B-570C-423A-A16E-524C137CEB93}"/>
              </a:ext>
            </a:extLst>
          </p:cNvPr>
          <p:cNvGrpSpPr/>
          <p:nvPr/>
        </p:nvGrpSpPr>
        <p:grpSpPr>
          <a:xfrm>
            <a:off x="8636369" y="1143773"/>
            <a:ext cx="3238913" cy="5150855"/>
            <a:chOff x="1140417" y="1143773"/>
            <a:chExt cx="3238913" cy="5150855"/>
          </a:xfrm>
        </p:grpSpPr>
        <p:grpSp>
          <p:nvGrpSpPr>
            <p:cNvPr id="36" name="Group 35">
              <a:extLst>
                <a:ext uri="{FF2B5EF4-FFF2-40B4-BE49-F238E27FC236}">
                  <a16:creationId xmlns:a16="http://schemas.microsoft.com/office/drawing/2014/main" id="{2DF38E64-DEB8-4783-94A9-546177250AA3}"/>
                </a:ext>
              </a:extLst>
            </p:cNvPr>
            <p:cNvGrpSpPr/>
            <p:nvPr userDrawn="1"/>
          </p:nvGrpSpPr>
          <p:grpSpPr>
            <a:xfrm>
              <a:off x="1140417" y="3759940"/>
              <a:ext cx="3238913" cy="2534688"/>
              <a:chOff x="1140417" y="1143773"/>
              <a:chExt cx="3238913" cy="2534688"/>
            </a:xfrm>
          </p:grpSpPr>
          <p:sp>
            <p:nvSpPr>
              <p:cNvPr id="40" name="Rectangle 39">
                <a:extLst>
                  <a:ext uri="{FF2B5EF4-FFF2-40B4-BE49-F238E27FC236}">
                    <a16:creationId xmlns:a16="http://schemas.microsoft.com/office/drawing/2014/main" id="{AAB9E843-DF13-4E06-9B4B-AA38F5AE009C}"/>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E2EDA83-1D79-4F87-9722-ACF9A6D58C9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F496DF2-EE48-4173-9C1D-F75C3ED14076}"/>
                </a:ext>
              </a:extLst>
            </p:cNvPr>
            <p:cNvGrpSpPr/>
            <p:nvPr userDrawn="1"/>
          </p:nvGrpSpPr>
          <p:grpSpPr>
            <a:xfrm>
              <a:off x="1140417" y="1143773"/>
              <a:ext cx="3238913" cy="2534688"/>
              <a:chOff x="1140417" y="1143773"/>
              <a:chExt cx="3238913" cy="2534688"/>
            </a:xfrm>
          </p:grpSpPr>
          <p:sp>
            <p:nvSpPr>
              <p:cNvPr id="38" name="Rectangle 37">
                <a:extLst>
                  <a:ext uri="{FF2B5EF4-FFF2-40B4-BE49-F238E27FC236}">
                    <a16:creationId xmlns:a16="http://schemas.microsoft.com/office/drawing/2014/main" id="{B3F794BA-92DB-4085-8AD7-A1E67E26DA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B40D9CE-0922-4AB0-A260-639364F2D9AC}"/>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D39E2247-CE76-4267-9E2A-0D455521CA12}"/>
              </a:ext>
            </a:extLst>
          </p:cNvPr>
          <p:cNvGrpSpPr/>
          <p:nvPr/>
        </p:nvGrpSpPr>
        <p:grpSpPr>
          <a:xfrm>
            <a:off x="5278807" y="1143773"/>
            <a:ext cx="3238913" cy="5150855"/>
            <a:chOff x="1140417" y="1143773"/>
            <a:chExt cx="3238913" cy="5150855"/>
          </a:xfrm>
        </p:grpSpPr>
        <p:grpSp>
          <p:nvGrpSpPr>
            <p:cNvPr id="43" name="Group 42">
              <a:extLst>
                <a:ext uri="{FF2B5EF4-FFF2-40B4-BE49-F238E27FC236}">
                  <a16:creationId xmlns:a16="http://schemas.microsoft.com/office/drawing/2014/main" id="{03DCB00D-CBAF-4D42-B4B3-BC46DAC55D1E}"/>
                </a:ext>
              </a:extLst>
            </p:cNvPr>
            <p:cNvGrpSpPr/>
            <p:nvPr userDrawn="1"/>
          </p:nvGrpSpPr>
          <p:grpSpPr>
            <a:xfrm>
              <a:off x="1140417" y="3759940"/>
              <a:ext cx="3238913" cy="2534688"/>
              <a:chOff x="1140417" y="1143773"/>
              <a:chExt cx="3238913" cy="2534688"/>
            </a:xfrm>
          </p:grpSpPr>
          <p:sp>
            <p:nvSpPr>
              <p:cNvPr id="47" name="Rectangle 46">
                <a:extLst>
                  <a:ext uri="{FF2B5EF4-FFF2-40B4-BE49-F238E27FC236}">
                    <a16:creationId xmlns:a16="http://schemas.microsoft.com/office/drawing/2014/main" id="{89D5FC3D-2881-4379-A32D-50C8662AF04B}"/>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2F9FEA84-01FA-4FE9-BF53-C66EB6C35199}"/>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556F50F-D22B-4238-BAAB-23FE84F1C27E}"/>
                </a:ext>
              </a:extLst>
            </p:cNvPr>
            <p:cNvGrpSpPr/>
            <p:nvPr userDrawn="1"/>
          </p:nvGrpSpPr>
          <p:grpSpPr>
            <a:xfrm>
              <a:off x="1140417" y="1143773"/>
              <a:ext cx="3238913" cy="2534688"/>
              <a:chOff x="1140417" y="1143773"/>
              <a:chExt cx="3238913" cy="2534688"/>
            </a:xfrm>
          </p:grpSpPr>
          <p:sp>
            <p:nvSpPr>
              <p:cNvPr id="45" name="Rectangle 44">
                <a:extLst>
                  <a:ext uri="{FF2B5EF4-FFF2-40B4-BE49-F238E27FC236}">
                    <a16:creationId xmlns:a16="http://schemas.microsoft.com/office/drawing/2014/main" id="{801E6D89-4EDB-40E9-B87B-33A492681F6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D25CB91-60A8-4B5A-AEC7-D6480B0E247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48980"/>
          </a:xfrm>
        </p:spPr>
        <p:txBody>
          <a:bodyPr>
            <a:noAutofit/>
          </a:bodyPr>
          <a:lstStyle>
            <a:lvl1pPr>
              <a:defRPr>
                <a:solidFill>
                  <a:schemeClr val="accent1"/>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FAB71782-1616-4C0E-9E81-B9A0A46045B4}"/>
              </a:ext>
            </a:extLst>
          </p:cNvPr>
          <p:cNvSpPr>
            <a:spLocks noGrp="1"/>
          </p:cNvSpPr>
          <p:nvPr>
            <p:ph type="body" sz="quarter" idx="23"/>
          </p:nvPr>
        </p:nvSpPr>
        <p:spPr>
          <a:xfrm>
            <a:off x="835389" y="1524764"/>
            <a:ext cx="4447176"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9">
            <a:extLst>
              <a:ext uri="{FF2B5EF4-FFF2-40B4-BE49-F238E27FC236}">
                <a16:creationId xmlns:a16="http://schemas.microsoft.com/office/drawing/2014/main" id="{F3F2FA55-2277-4FF0-8685-2DDAE0EA601D}"/>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49" name="Slide Number Placeholder 2">
            <a:extLst>
              <a:ext uri="{FF2B5EF4-FFF2-40B4-BE49-F238E27FC236}">
                <a16:creationId xmlns:a16="http://schemas.microsoft.com/office/drawing/2014/main" id="{A2695423-30B6-403F-A776-A92A111B9DED}"/>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4546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s - 6">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6220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s - 6 with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lvl1pPr>
              <a:defRPr>
                <a:solidFill>
                  <a:schemeClr val="bg2"/>
                </a:solidFill>
              </a:defRPr>
            </a:lvl1pPr>
          </a:lstStyle>
          <a:p>
            <a:fld id="{71D586D2-677B-458F-B417-DB589973A882}" type="slidenum">
              <a:rPr lang="en-US" smtClean="0"/>
              <a:pPr/>
              <a:t>‹#›</a:t>
            </a:fld>
            <a:endParaRPr lang="en-US" dirty="0"/>
          </a:p>
        </p:txBody>
      </p:sp>
      <p:pic>
        <p:nvPicPr>
          <p:cNvPr id="39" name="Picture 38">
            <a:extLst>
              <a:ext uri="{FF2B5EF4-FFF2-40B4-BE49-F238E27FC236}">
                <a16:creationId xmlns:a16="http://schemas.microsoft.com/office/drawing/2014/main" id="{2CF82CCE-A6BE-44B9-839B-48CF775EAE9E}"/>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12220309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4"/>
            <a:ext cx="3294247" cy="4160837"/>
          </a:xfrm>
          <a:prstGeom prst="rect">
            <a:avLst/>
          </a:prstGeom>
        </p:spPr>
        <p:txBody>
          <a:bodyPr>
            <a:noAutofit/>
          </a:bodyPr>
          <a:lstStyle>
            <a:lvl1pPr marL="91440">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40" name="Text Placeholder 8">
            <a:extLst>
              <a:ext uri="{FF2B5EF4-FFF2-40B4-BE49-F238E27FC236}">
                <a16:creationId xmlns:a16="http://schemas.microsoft.com/office/drawing/2014/main" id="{AD8A160D-FA13-41BD-B704-44948B74FDF3}"/>
              </a:ext>
            </a:extLst>
          </p:cNvPr>
          <p:cNvSpPr>
            <a:spLocks noGrp="1"/>
          </p:cNvSpPr>
          <p:nvPr>
            <p:ph type="body" sz="quarter" idx="39" hasCustomPrompt="1"/>
          </p:nvPr>
        </p:nvSpPr>
        <p:spPr>
          <a:xfrm>
            <a:off x="838199" y="1828800"/>
            <a:ext cx="3294250" cy="529517"/>
          </a:xfrm>
          <a:prstGeom prst="rect">
            <a:avLst/>
          </a:prstGeom>
        </p:spPr>
        <p:txBody>
          <a:bodyPr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1" name="Text Placeholder 19">
            <a:extLst>
              <a:ext uri="{FF2B5EF4-FFF2-40B4-BE49-F238E27FC236}">
                <a16:creationId xmlns:a16="http://schemas.microsoft.com/office/drawing/2014/main" id="{B8DF6E7B-58D0-4517-9F42-E459C2996EA7}"/>
              </a:ext>
            </a:extLst>
          </p:cNvPr>
          <p:cNvSpPr>
            <a:spLocks noGrp="1"/>
          </p:cNvSpPr>
          <p:nvPr>
            <p:ph type="body" sz="quarter" idx="15" hasCustomPrompt="1"/>
          </p:nvPr>
        </p:nvSpPr>
        <p:spPr>
          <a:xfrm>
            <a:off x="835389" y="171976"/>
            <a:ext cx="3294247"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9" name="Straight Connector 18">
            <a:extLst>
              <a:ext uri="{FF2B5EF4-FFF2-40B4-BE49-F238E27FC236}">
                <a16:creationId xmlns:a16="http://schemas.microsoft.com/office/drawing/2014/main" id="{9B222192-CC29-4246-A0B4-82804A0891F1}"/>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124D769-1A71-45C0-976A-5ABB644EA3C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4" name="Slide Number Placeholder 2">
            <a:extLst>
              <a:ext uri="{FF2B5EF4-FFF2-40B4-BE49-F238E27FC236}">
                <a16:creationId xmlns:a16="http://schemas.microsoft.com/office/drawing/2014/main" id="{4D2E5299-80D5-4A16-A6A9-6E892C9AA9F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242241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 QUOT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5"/>
            <a:ext cx="3294247" cy="1979224"/>
          </a:xfrm>
          <a:prstGeom prst="rect">
            <a:avLst/>
          </a:prstGeom>
        </p:spPr>
        <p:txBody>
          <a:bodyPr>
            <a:noAutofit/>
          </a:bodyPr>
          <a:lstStyle>
            <a:lvl1pPr marL="0" indent="0">
              <a:buNone/>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pic>
        <p:nvPicPr>
          <p:cNvPr id="17" name="Picture 16">
            <a:extLst>
              <a:ext uri="{FF2B5EF4-FFF2-40B4-BE49-F238E27FC236}">
                <a16:creationId xmlns:a16="http://schemas.microsoft.com/office/drawing/2014/main" id="{B09F96E7-7509-4B71-AAE7-8135DEBD0D6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538614" flipH="1" flipV="1">
            <a:off x="448621" y="5024142"/>
            <a:ext cx="323700" cy="1069810"/>
          </a:xfrm>
          <a:prstGeom prst="rect">
            <a:avLst/>
          </a:prstGeom>
        </p:spPr>
      </p:pic>
      <p:sp>
        <p:nvSpPr>
          <p:cNvPr id="19" name="Text Placeholder 19">
            <a:extLst>
              <a:ext uri="{FF2B5EF4-FFF2-40B4-BE49-F238E27FC236}">
                <a16:creationId xmlns:a16="http://schemas.microsoft.com/office/drawing/2014/main" id="{E1D83A41-3656-4A50-8DA3-D1EF413D5989}"/>
              </a:ext>
            </a:extLst>
          </p:cNvPr>
          <p:cNvSpPr>
            <a:spLocks noGrp="1"/>
          </p:cNvSpPr>
          <p:nvPr>
            <p:ph type="body" sz="quarter" idx="15" hasCustomPrompt="1"/>
          </p:nvPr>
        </p:nvSpPr>
        <p:spPr>
          <a:xfrm>
            <a:off x="838198" y="6070199"/>
            <a:ext cx="3294247" cy="659902"/>
          </a:xfrm>
          <a:prstGeom prst="rect">
            <a:avLst/>
          </a:prstGeom>
        </p:spPr>
        <p:txBody>
          <a:bodyPr>
            <a:noAutofit/>
          </a:bodyPr>
          <a:lstStyle>
            <a:lvl1pPr marL="0" indent="0">
              <a:buNone/>
              <a:defRPr sz="1320" b="0"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 Name, Title at Company</a:t>
            </a:r>
          </a:p>
        </p:txBody>
      </p:sp>
      <p:sp>
        <p:nvSpPr>
          <p:cNvPr id="25" name="Text Placeholder 21">
            <a:extLst>
              <a:ext uri="{FF2B5EF4-FFF2-40B4-BE49-F238E27FC236}">
                <a16:creationId xmlns:a16="http://schemas.microsoft.com/office/drawing/2014/main" id="{DFA58967-F75D-42C5-B7FC-7FD66C48DBE8}"/>
              </a:ext>
            </a:extLst>
          </p:cNvPr>
          <p:cNvSpPr>
            <a:spLocks noGrp="1"/>
          </p:cNvSpPr>
          <p:nvPr>
            <p:ph type="body" sz="quarter" idx="42" hasCustomPrompt="1"/>
          </p:nvPr>
        </p:nvSpPr>
        <p:spPr>
          <a:xfrm>
            <a:off x="838198" y="1857644"/>
            <a:ext cx="3294247" cy="52423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8" name="Text Placeholder 11">
            <a:extLst>
              <a:ext uri="{FF2B5EF4-FFF2-40B4-BE49-F238E27FC236}">
                <a16:creationId xmlns:a16="http://schemas.microsoft.com/office/drawing/2014/main" id="{9266E3B6-54DB-4BB4-BC90-219F0EEEE390}"/>
              </a:ext>
            </a:extLst>
          </p:cNvPr>
          <p:cNvSpPr>
            <a:spLocks noGrp="1"/>
          </p:cNvSpPr>
          <p:nvPr>
            <p:ph type="body" sz="quarter" idx="43" hasCustomPrompt="1"/>
          </p:nvPr>
        </p:nvSpPr>
        <p:spPr>
          <a:xfrm>
            <a:off x="839966" y="4636533"/>
            <a:ext cx="3318192" cy="1305767"/>
          </a:xfrm>
          <a:prstGeom prst="rect">
            <a:avLst/>
          </a:prstGeom>
        </p:spPr>
        <p:txBody>
          <a:bodyPr anchor="b">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a:t>
            </a:r>
          </a:p>
        </p:txBody>
      </p:sp>
      <p:sp>
        <p:nvSpPr>
          <p:cNvPr id="21" name="Text Placeholder 19">
            <a:extLst>
              <a:ext uri="{FF2B5EF4-FFF2-40B4-BE49-F238E27FC236}">
                <a16:creationId xmlns:a16="http://schemas.microsoft.com/office/drawing/2014/main" id="{FA1F8F23-DE42-4657-8CA1-E2D7F9C91898}"/>
              </a:ext>
            </a:extLst>
          </p:cNvPr>
          <p:cNvSpPr>
            <a:spLocks noGrp="1"/>
          </p:cNvSpPr>
          <p:nvPr>
            <p:ph type="body" sz="quarter" idx="44" hasCustomPrompt="1"/>
          </p:nvPr>
        </p:nvSpPr>
        <p:spPr>
          <a:xfrm>
            <a:off x="835389" y="171976"/>
            <a:ext cx="331819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24" name="Straight Connector 23">
            <a:extLst>
              <a:ext uri="{FF2B5EF4-FFF2-40B4-BE49-F238E27FC236}">
                <a16:creationId xmlns:a16="http://schemas.microsoft.com/office/drawing/2014/main" id="{04972511-FCFF-411E-B360-ECCB24FB2F3A}"/>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782F182-221C-486F-A17F-CC429C3AF37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7" name="Slide Number Placeholder 2">
            <a:extLst>
              <a:ext uri="{FF2B5EF4-FFF2-40B4-BE49-F238E27FC236}">
                <a16:creationId xmlns:a16="http://schemas.microsoft.com/office/drawing/2014/main" id="{4DFABEBE-8E1F-4ED5-AE55-BB0576F33FE3}"/>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209832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4A96F-DEC4-4646-9A78-C9E40E197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71171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6" name="Picture 15">
            <a:extLst>
              <a:ext uri="{FF2B5EF4-FFF2-40B4-BE49-F238E27FC236}">
                <a16:creationId xmlns:a16="http://schemas.microsoft.com/office/drawing/2014/main" id="{CDBC0360-3DEE-418F-B73E-BA2F1A93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553" y="0"/>
            <a:ext cx="4132447" cy="6858000"/>
          </a:xfrm>
          <a:prstGeom prst="rect">
            <a:avLst/>
          </a:prstGeom>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34705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PICTURE A">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2CC4-28AE-4695-AEB9-4AB79393B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463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1301"/>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091927DF-3A93-43C6-A94B-90F6622516B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23C9A20-74CD-47F0-B1D4-3E301F4EC1A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descr="001">
            <a:extLst>
              <a:ext uri="{FF2B5EF4-FFF2-40B4-BE49-F238E27FC236}">
                <a16:creationId xmlns:a16="http://schemas.microsoft.com/office/drawing/2014/main" id="{07A49C65-E387-456F-9F3E-B862B2B18460}"/>
              </a:ext>
            </a:extLst>
          </p:cNvPr>
          <p:cNvPicPr>
            <a:picLocks noChangeAspect="1"/>
          </p:cNvPicPr>
          <p:nvPr/>
        </p:nvPicPr>
        <p:blipFill>
          <a:blip r:embed="rId4"/>
          <a:stretch>
            <a:fillRect/>
          </a:stretch>
        </p:blipFill>
        <p:spPr>
          <a:xfrm>
            <a:off x="199155" y="2415136"/>
            <a:ext cx="604704" cy="279044"/>
          </a:xfrm>
          <a:prstGeom prst="rect">
            <a:avLst/>
          </a:prstGeom>
          <a:noFill/>
          <a:ln w="9525">
            <a:noFill/>
          </a:ln>
        </p:spPr>
      </p:pic>
    </p:spTree>
    <p:extLst>
      <p:ext uri="{BB962C8B-B14F-4D97-AF65-F5344CB8AC3E}">
        <p14:creationId xmlns:p14="http://schemas.microsoft.com/office/powerpoint/2010/main" val="4229847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2 -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B1078B-27FE-4AD2-A1AD-DF4DEFF56D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0B7AFEC4-AE7C-424D-AB58-6E91707892E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80466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B6055D-A74D-44E2-9D48-ED62F8DE1C1A}"/>
              </a:ext>
            </a:extLst>
          </p:cNvPr>
          <p:cNvPicPr>
            <a:picLocks noChangeAspect="1"/>
          </p:cNvPicPr>
          <p:nvPr/>
        </p:nvPicPr>
        <p:blipFill rotWithShape="1">
          <a:blip r:embed="rId2"/>
          <a:srcRect l="32165"/>
          <a:stretch/>
        </p:blipFill>
        <p:spPr>
          <a:xfrm>
            <a:off x="8056743" y="0"/>
            <a:ext cx="413525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928806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 LEF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84215-21C3-4DBF-86F2-A15940820191}"/>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105113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8068E3-61C9-4BD5-956C-33D1E0824041}"/>
              </a:ext>
            </a:extLst>
          </p:cNvPr>
          <p:cNvPicPr>
            <a:picLocks noChangeAspect="1"/>
          </p:cNvPicPr>
          <p:nvPr/>
        </p:nvPicPr>
        <p:blipFill rotWithShape="1">
          <a:blip r:embed="rId2"/>
          <a:srcRect l="14610" r="17510"/>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467862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 LEFT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B9E2A6-C314-43AA-BED7-AF710E8E149E}"/>
              </a:ext>
            </a:extLst>
          </p:cNvPr>
          <p:cNvPicPr>
            <a:picLocks noChangeAspect="1"/>
          </p:cNvPicPr>
          <p:nvPr/>
        </p:nvPicPr>
        <p:blipFill rotWithShape="1">
          <a:blip r:embed="rId2"/>
          <a:srcRect l="19869" r="12342"/>
          <a:stretch/>
        </p:blipFill>
        <p:spPr>
          <a:xfrm flipH="1">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154431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icture with Caption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7F7006-AB91-4425-90DB-7D78CD968244}"/>
              </a:ext>
            </a:extLst>
          </p:cNvPr>
          <p:cNvPicPr>
            <a:picLocks noChangeAspect="1"/>
          </p:cNvPicPr>
          <p:nvPr/>
        </p:nvPicPr>
        <p:blipFill rotWithShape="1">
          <a:blip r:embed="rId2"/>
          <a:srcRect l="25061" r="7059"/>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825649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 LEFT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19705-13CE-4C6B-801D-A665862A0F2C}"/>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80498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ED321F-F8A0-4312-A88F-B4BA94861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2" name="Title 1">
            <a:extLst>
              <a:ext uri="{FF2B5EF4-FFF2-40B4-BE49-F238E27FC236}">
                <a16:creationId xmlns:a16="http://schemas.microsoft.com/office/drawing/2014/main" id="{E822EED8-EEBF-454E-9B9A-C3E8EB8EE3D1}"/>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sp>
        <p:nvSpPr>
          <p:cNvPr id="8" name="Slide Number Placeholder 7">
            <a:extLst>
              <a:ext uri="{FF2B5EF4-FFF2-40B4-BE49-F238E27FC236}">
                <a16:creationId xmlns:a16="http://schemas.microsoft.com/office/drawing/2014/main" id="{16DB2346-354E-4E45-8047-16D39D8B1458}"/>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9" name="Picture 8" descr="001">
            <a:extLst>
              <a:ext uri="{FF2B5EF4-FFF2-40B4-BE49-F238E27FC236}">
                <a16:creationId xmlns:a16="http://schemas.microsoft.com/office/drawing/2014/main" id="{EF482E8C-E9FA-4B77-B149-9FFB24BE1355}"/>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838199" y="1997657"/>
            <a:ext cx="5181602"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172199" y="1997657"/>
            <a:ext cx="5510606"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0" name="Text Placeholder 19">
            <a:extLst>
              <a:ext uri="{FF2B5EF4-FFF2-40B4-BE49-F238E27FC236}">
                <a16:creationId xmlns:a16="http://schemas.microsoft.com/office/drawing/2014/main" id="{46AA62CD-C786-412D-8E10-5413DDF8269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345916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1" name="Slide Number Placeholder 10">
            <a:extLst>
              <a:ext uri="{FF2B5EF4-FFF2-40B4-BE49-F238E27FC236}">
                <a16:creationId xmlns:a16="http://schemas.microsoft.com/office/drawing/2014/main" id="{B059958B-9722-4638-9D15-A9A765D16A4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pic>
        <p:nvPicPr>
          <p:cNvPr id="15" name="Picture 14">
            <a:extLst>
              <a:ext uri="{FF2B5EF4-FFF2-40B4-BE49-F238E27FC236}">
                <a16:creationId xmlns:a16="http://schemas.microsoft.com/office/drawing/2014/main" id="{E923E7F8-6FCF-4A3E-B68F-08721D174C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08263" y="2479969"/>
            <a:ext cx="941605" cy="278813"/>
          </a:xfrm>
          <a:prstGeom prst="rect">
            <a:avLst/>
          </a:prstGeom>
        </p:spPr>
      </p:pic>
      <p:pic>
        <p:nvPicPr>
          <p:cNvPr id="16" name="Picture 15">
            <a:extLst>
              <a:ext uri="{FF2B5EF4-FFF2-40B4-BE49-F238E27FC236}">
                <a16:creationId xmlns:a16="http://schemas.microsoft.com/office/drawing/2014/main" id="{3CF63D28-DE69-4AB1-84CC-121CF84A8D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6270354" y="2479969"/>
            <a:ext cx="941605" cy="278813"/>
          </a:xfrm>
          <a:prstGeom prst="rect">
            <a:avLst/>
          </a:prstGeom>
        </p:spPr>
      </p:pic>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714625"/>
            <a:ext cx="5181602"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714625"/>
            <a:ext cx="5510606"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406547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1470CF-C2D6-44B4-A2A2-9B4A973CF8E3}"/>
              </a:ext>
            </a:extLst>
          </p:cNvPr>
          <p:cNvSpPr/>
          <p:nvPr/>
        </p:nvSpPr>
        <p:spPr>
          <a:xfrm>
            <a:off x="6095998" y="0"/>
            <a:ext cx="6096001"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8A4CA8-1B63-4E1D-81C3-CAAEB54CA3EB}"/>
              </a:ext>
            </a:extLst>
          </p:cNvPr>
          <p:cNvSpPr>
            <a:spLocks noGrp="1"/>
          </p:cNvSpPr>
          <p:nvPr>
            <p:ph idx="1"/>
          </p:nvPr>
        </p:nvSpPr>
        <p:spPr>
          <a:xfrm>
            <a:off x="6291458" y="577543"/>
            <a:ext cx="5372894" cy="5778807"/>
          </a:xfrm>
          <a:prstGeom prst="rect">
            <a:avLst/>
          </a:prstGeom>
        </p:spPr>
        <p:txBody>
          <a:bodyPr>
            <a:noAutofit/>
          </a:bodyPr>
          <a:lstStyle>
            <a:lvl1pPr>
              <a:defRPr sz="2200">
                <a:solidFill>
                  <a:schemeClr val="accent5"/>
                </a:solidFill>
              </a:defRPr>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a:t>Click to edit Master text styles</a:t>
            </a:r>
          </a:p>
        </p:txBody>
      </p:sp>
      <p:sp>
        <p:nvSpPr>
          <p:cNvPr id="9" name="Title 8">
            <a:extLst>
              <a:ext uri="{FF2B5EF4-FFF2-40B4-BE49-F238E27FC236}">
                <a16:creationId xmlns:a16="http://schemas.microsoft.com/office/drawing/2014/main" id="{D94FCE38-F2E3-4688-97C2-AD7A567DC6AD}"/>
              </a:ext>
            </a:extLst>
          </p:cNvPr>
          <p:cNvSpPr>
            <a:spLocks noGrp="1"/>
          </p:cNvSpPr>
          <p:nvPr>
            <p:ph type="title"/>
          </p:nvPr>
        </p:nvSpPr>
        <p:spPr>
          <a:xfrm>
            <a:off x="838200" y="594795"/>
            <a:ext cx="5075236" cy="1462605"/>
          </a:xfrm>
        </p:spPr>
        <p:txBody>
          <a:bodyPr>
            <a:noAutofit/>
          </a:bodyPr>
          <a:lstStyle/>
          <a:p>
            <a:r>
              <a:rPr lang="en-US"/>
              <a:t>Click to edit Master title style</a:t>
            </a:r>
            <a:endParaRPr lang="en-US" dirty="0"/>
          </a:p>
        </p:txBody>
      </p:sp>
      <p:pic>
        <p:nvPicPr>
          <p:cNvPr id="10" name="Picture 9" descr="001">
            <a:extLst>
              <a:ext uri="{FF2B5EF4-FFF2-40B4-BE49-F238E27FC236}">
                <a16:creationId xmlns:a16="http://schemas.microsoft.com/office/drawing/2014/main" id="{C5475053-3AA5-4CC1-8A0E-767A28ED3EDF}"/>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1" name="Text Placeholder 3">
            <a:extLst>
              <a:ext uri="{FF2B5EF4-FFF2-40B4-BE49-F238E27FC236}">
                <a16:creationId xmlns:a16="http://schemas.microsoft.com/office/drawing/2014/main" id="{63C16780-55A6-463B-BF58-34C7B81ADB2E}"/>
              </a:ext>
            </a:extLst>
          </p:cNvPr>
          <p:cNvSpPr>
            <a:spLocks noGrp="1"/>
          </p:cNvSpPr>
          <p:nvPr>
            <p:ph type="body" sz="quarter" idx="14"/>
          </p:nvPr>
        </p:nvSpPr>
        <p:spPr>
          <a:xfrm>
            <a:off x="835389" y="2144110"/>
            <a:ext cx="5075236" cy="4212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61B37CEE-E045-4A6B-8C9B-0AAEA34395ED}"/>
              </a:ext>
            </a:extLst>
          </p:cNvPr>
          <p:cNvSpPr>
            <a:spLocks noGrp="1"/>
          </p:cNvSpPr>
          <p:nvPr>
            <p:ph type="body" sz="quarter" idx="15" hasCustomPrompt="1"/>
          </p:nvPr>
        </p:nvSpPr>
        <p:spPr>
          <a:xfrm>
            <a:off x="835389" y="171976"/>
            <a:ext cx="5075236"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5" name="Straight Connector 14">
            <a:extLst>
              <a:ext uri="{FF2B5EF4-FFF2-40B4-BE49-F238E27FC236}">
                <a16:creationId xmlns:a16="http://schemas.microsoft.com/office/drawing/2014/main" id="{404ED90D-90E8-4480-BF06-00962FB98CF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BEC1FED-CE57-43DF-AD4D-548FF4F2535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9" name="Slide Number Placeholder 2">
            <a:extLst>
              <a:ext uri="{FF2B5EF4-FFF2-40B4-BE49-F238E27FC236}">
                <a16:creationId xmlns:a16="http://schemas.microsoft.com/office/drawing/2014/main" id="{67C09AA3-817B-455D-8D60-A8160FC6C78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89480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PICTURE B">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6A38-1A30-40F2-98DC-0B86C93C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4866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7104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0916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83370D17-8385-4492-BE86-B24CFA4B59C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62549F85-0335-4478-8A3C-FF2D7F188F3D}"/>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7109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sp>
        <p:nvSpPr>
          <p:cNvPr id="5" name="Rectangle 4">
            <a:extLst>
              <a:ext uri="{FF2B5EF4-FFF2-40B4-BE49-F238E27FC236}">
                <a16:creationId xmlns:a16="http://schemas.microsoft.com/office/drawing/2014/main" id="{F6A6BED8-738F-4FFA-988B-F7A034C0FA9C}"/>
              </a:ext>
            </a:extLst>
          </p:cNvPr>
          <p:cNvSpPr/>
          <p:nvPr/>
        </p:nvSpPr>
        <p:spPr>
          <a:xfrm>
            <a:off x="464821" y="5692995"/>
            <a:ext cx="6105312" cy="707886"/>
          </a:xfrm>
          <a:prstGeom prst="rect">
            <a:avLst/>
          </a:prstGeom>
        </p:spPr>
        <p:txBody>
          <a:bodyPr wrap="square">
            <a:spAutoFit/>
          </a:bodyPr>
          <a:lstStyle/>
          <a:p>
            <a:r>
              <a:rPr lang="en-IN" sz="1000" dirty="0" err="1">
                <a:solidFill>
                  <a:srgbClr val="00558C"/>
                </a:solidFill>
                <a:latin typeface="Arial" panose="020B0604020202020204" pitchFamily="34" charset="0"/>
                <a:cs typeface="Arial" panose="020B0604020202020204" pitchFamily="34" charset="0"/>
              </a:rPr>
              <a:t>kofax.com</a:t>
            </a:r>
            <a:endParaRPr lang="en-IN" sz="1000" dirty="0">
              <a:solidFill>
                <a:srgbClr val="00558C"/>
              </a:solidFill>
              <a:latin typeface="Arial" panose="020B0604020202020204" pitchFamily="34" charset="0"/>
              <a:cs typeface="Arial" panose="020B0604020202020204" pitchFamily="34" charset="0"/>
            </a:endParaRPr>
          </a:p>
          <a:p>
            <a:endParaRPr lang="en-IN" sz="1000" dirty="0">
              <a:solidFill>
                <a:srgbClr val="00558C"/>
              </a:solidFill>
              <a:latin typeface="Arial" panose="020B0604020202020204" pitchFamily="34" charset="0"/>
              <a:cs typeface="Arial" panose="020B0604020202020204" pitchFamily="34" charset="0"/>
            </a:endParaRPr>
          </a:p>
          <a:p>
            <a:r>
              <a:rPr lang="en-IN" sz="1000" dirty="0">
                <a:solidFill>
                  <a:schemeClr val="accent5"/>
                </a:solidFill>
                <a:latin typeface="Arial" panose="020B0604020202020204" pitchFamily="34" charset="0"/>
                <a:cs typeface="Arial" panose="020B0604020202020204" pitchFamily="34" charset="0"/>
              </a:rPr>
              <a:t>© 2020 Kofax. Kofax and the Kofax logo are trademarks of Kofax, registered in the United States and/or other countries. All other trademarks are the property of their respective owners.</a:t>
            </a:r>
          </a:p>
        </p:txBody>
      </p:sp>
      <p:pic>
        <p:nvPicPr>
          <p:cNvPr id="6" name="Picture 5">
            <a:extLst>
              <a:ext uri="{FF2B5EF4-FFF2-40B4-BE49-F238E27FC236}">
                <a16:creationId xmlns:a16="http://schemas.microsoft.com/office/drawing/2014/main" id="{48091680-7B5E-4E7A-BF6F-D2B5A0619D2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Tree>
    <p:extLst>
      <p:ext uri="{BB962C8B-B14F-4D97-AF65-F5344CB8AC3E}">
        <p14:creationId xmlns:p14="http://schemas.microsoft.com/office/powerpoint/2010/main" val="967083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5D1D6D76-BDEA-4FFC-8303-45EDA561C8CF}"/>
              </a:ext>
            </a:extLst>
          </p:cNvPr>
          <p:cNvSpPr>
            <a:spLocks noGrp="1"/>
          </p:cNvSpPr>
          <p:nvPr>
            <p:ph type="subTitle" idx="1" hasCustomPrompt="1"/>
          </p:nvPr>
        </p:nvSpPr>
        <p:spPr>
          <a:xfrm>
            <a:off x="999267" y="5283439"/>
            <a:ext cx="5985328" cy="313932"/>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sp>
        <p:nvSpPr>
          <p:cNvPr id="19" name="Text Placeholder 19">
            <a:extLst>
              <a:ext uri="{FF2B5EF4-FFF2-40B4-BE49-F238E27FC236}">
                <a16:creationId xmlns:a16="http://schemas.microsoft.com/office/drawing/2014/main" id="{72B7AA49-A25E-486D-8D5A-B29D6CCA4706}"/>
              </a:ext>
            </a:extLst>
          </p:cNvPr>
          <p:cNvSpPr>
            <a:spLocks noGrp="1"/>
          </p:cNvSpPr>
          <p:nvPr>
            <p:ph type="body" sz="quarter" idx="13" hasCustomPrompt="1"/>
          </p:nvPr>
        </p:nvSpPr>
        <p:spPr>
          <a:xfrm>
            <a:off x="999267" y="5615338"/>
            <a:ext cx="5985328" cy="31432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Date</a:t>
            </a:r>
          </a:p>
        </p:txBody>
      </p:sp>
      <p:sp>
        <p:nvSpPr>
          <p:cNvPr id="21" name="Title 6">
            <a:extLst>
              <a:ext uri="{FF2B5EF4-FFF2-40B4-BE49-F238E27FC236}">
                <a16:creationId xmlns:a16="http://schemas.microsoft.com/office/drawing/2014/main" id="{7F802702-9C49-49F8-B057-FD70700089A1}"/>
              </a:ext>
            </a:extLst>
          </p:cNvPr>
          <p:cNvSpPr>
            <a:spLocks noGrp="1"/>
          </p:cNvSpPr>
          <p:nvPr>
            <p:ph type="title" hasCustomPrompt="1"/>
          </p:nvPr>
        </p:nvSpPr>
        <p:spPr>
          <a:xfrm>
            <a:off x="999267" y="1260630"/>
            <a:ext cx="10193467" cy="1681987"/>
          </a:xfrm>
          <a:prstGeom prst="rect">
            <a:avLst/>
          </a:prstGeom>
        </p:spPr>
        <p:txBody>
          <a:bodyPr anchor="b">
            <a:normAutofit/>
          </a:bodyPr>
          <a:lstStyle>
            <a:lvl1pPr>
              <a:defRPr sz="3600">
                <a:solidFill>
                  <a:srgbClr val="025389"/>
                </a:solidFill>
              </a:defRPr>
            </a:lvl1pPr>
          </a:lstStyle>
          <a:p>
            <a:r>
              <a:rPr lang="en-US" dirty="0"/>
              <a:t>Presentation Title</a:t>
            </a:r>
          </a:p>
        </p:txBody>
      </p:sp>
    </p:spTree>
    <p:extLst>
      <p:ext uri="{BB962C8B-B14F-4D97-AF65-F5344CB8AC3E}">
        <p14:creationId xmlns:p14="http://schemas.microsoft.com/office/powerpoint/2010/main" val="21419982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2"/>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6663135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Content Placeholder 3"/>
          <p:cNvSpPr>
            <a:spLocks noGrp="1"/>
          </p:cNvSpPr>
          <p:nvPr>
            <p:ph sz="half" idx="2" hasCustomPrompt="1"/>
          </p:nvPr>
        </p:nvSpPr>
        <p:spPr>
          <a:xfrm>
            <a:off x="645726" y="985587"/>
            <a:ext cx="10900549" cy="5094702"/>
          </a:xfrm>
          <a:ln>
            <a:noFill/>
          </a:ln>
        </p:spPr>
        <p:txBody>
          <a:bodyPr tIns="182880">
            <a:normAutofit/>
          </a:bodyPr>
          <a:lstStyle>
            <a:lvl1pPr marL="230188" indent="-230188">
              <a:buFont typeface="Wingdings" panose="05000000000000000000" pitchFamily="2" charset="2"/>
              <a:buChar char="§"/>
              <a:defRPr sz="2000" b="0">
                <a:latin typeface="Arial" panose="020B0604020202020204" pitchFamily="34" charset="0"/>
                <a:ea typeface="Lato" panose="020F0502020204030203" pitchFamily="34" charset="0"/>
                <a:cs typeface="Arial" panose="020B0604020202020204" pitchFamily="34" charset="0"/>
              </a:defRPr>
            </a:lvl1pPr>
            <a:lvl2pPr marL="687388" indent="-230188">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2pPr>
            <a:lvl3pPr marL="1141413" indent="-227013">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3pPr>
          </a:lstStyle>
          <a:p>
            <a:pPr lvl="0"/>
            <a:r>
              <a:rPr lang="en-US" dirty="0"/>
              <a:t>First level</a:t>
            </a:r>
          </a:p>
          <a:p>
            <a:pPr lvl="1"/>
            <a:r>
              <a:rPr lang="en-US" dirty="0"/>
              <a:t>Second level</a:t>
            </a:r>
          </a:p>
          <a:p>
            <a:pPr lvl="2"/>
            <a:r>
              <a:rPr lang="en-US" dirty="0"/>
              <a:t>Third level</a:t>
            </a:r>
          </a:p>
        </p:txBody>
      </p:sp>
      <p:sp>
        <p:nvSpPr>
          <p:cNvPr id="11" name="Title 1"/>
          <p:cNvSpPr>
            <a:spLocks noGrp="1"/>
          </p:cNvSpPr>
          <p:nvPr>
            <p:ph type="title" hasCustomPrompt="1"/>
          </p:nvPr>
        </p:nvSpPr>
        <p:spPr>
          <a:xfrm>
            <a:off x="645726" y="134469"/>
            <a:ext cx="10900549" cy="851119"/>
          </a:xfrm>
        </p:spPr>
        <p:txBody>
          <a:bodyPr/>
          <a:lstStyle>
            <a:lvl1pPr>
              <a:lnSpc>
                <a:spcPct val="80000"/>
              </a:lnSpc>
              <a:defRPr baseline="0"/>
            </a:lvl1pPr>
          </a:lstStyle>
          <a:p>
            <a:r>
              <a:rPr lang="en-US" dirty="0"/>
              <a:t>Slide Title</a:t>
            </a:r>
          </a:p>
        </p:txBody>
      </p:sp>
    </p:spTree>
    <p:extLst>
      <p:ext uri="{BB962C8B-B14F-4D97-AF65-F5344CB8AC3E}">
        <p14:creationId xmlns:p14="http://schemas.microsoft.com/office/powerpoint/2010/main" val="41938684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10671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0020671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4123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07864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9791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5862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PICTURE C">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C48F1-FF29-4904-86EB-B21B78ED0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65143"/>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9186"/>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25646"/>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A95E8CCC-05F0-425A-A573-1C2646929EF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2205DB46-567F-4D4B-A3D9-1E9FADDCA11B}"/>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042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16480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6397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9265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_Compar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1280159"/>
            <a:ext cx="53400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4" name="Shape 54"/>
          <p:cNvSpPr txBox="1">
            <a:spLocks noGrp="1"/>
          </p:cNvSpPr>
          <p:nvPr>
            <p:ph type="body" idx="2"/>
          </p:nvPr>
        </p:nvSpPr>
        <p:spPr>
          <a:xfrm>
            <a:off x="609600" y="1828800"/>
            <a:ext cx="53400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5" name="Shape 55"/>
          <p:cNvSpPr txBox="1">
            <a:spLocks noGrp="1"/>
          </p:cNvSpPr>
          <p:nvPr>
            <p:ph type="body" idx="3"/>
          </p:nvPr>
        </p:nvSpPr>
        <p:spPr>
          <a:xfrm>
            <a:off x="6217919" y="1280159"/>
            <a:ext cx="53644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body" idx="4"/>
          </p:nvPr>
        </p:nvSpPr>
        <p:spPr>
          <a:xfrm>
            <a:off x="6217919" y="1828800"/>
            <a:ext cx="53644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title"/>
          </p:nvPr>
        </p:nvSpPr>
        <p:spPr>
          <a:xfrm>
            <a:off x="609600" y="379476"/>
            <a:ext cx="10972800" cy="457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8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8" name="Shape 58"/>
          <p:cNvSpPr txBox="1">
            <a:spLocks noGrp="1"/>
          </p:cNvSpPr>
          <p:nvPr>
            <p:ph type="ftr" idx="11"/>
          </p:nvPr>
        </p:nvSpPr>
        <p:spPr>
          <a:xfrm>
            <a:off x="4038600" y="6492239"/>
            <a:ext cx="4114800" cy="183000"/>
          </a:xfrm>
          <a:prstGeom prst="rect">
            <a:avLst/>
          </a:prstGeom>
          <a:noFill/>
          <a:ln>
            <a:noFill/>
          </a:ln>
        </p:spPr>
        <p:txBody>
          <a:bodyPr lIns="91425" tIns="91425" rIns="91425" bIns="91425" anchor="ctr" anchorCtr="0"/>
          <a:lstStyle>
            <a:lvl1pPr marL="0" marR="0" lvl="0" indent="0" algn="ctr" rtl="0">
              <a:spcBef>
                <a:spcPts val="0"/>
              </a:spcBef>
              <a:buNone/>
              <a:defRPr sz="75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9" name="Shape 59"/>
          <p:cNvSpPr txBox="1">
            <a:spLocks noGrp="1"/>
          </p:cNvSpPr>
          <p:nvPr>
            <p:ph type="sldNum" idx="12"/>
          </p:nvPr>
        </p:nvSpPr>
        <p:spPr>
          <a:xfrm>
            <a:off x="10668000" y="6492239"/>
            <a:ext cx="914400" cy="183000"/>
          </a:xfrm>
          <a:prstGeom prst="rect">
            <a:avLst/>
          </a:prstGeom>
          <a:noFill/>
          <a:ln>
            <a:noFill/>
          </a:ln>
        </p:spPr>
        <p:txBody>
          <a:bodyPr lIns="91425" tIns="45700" rIns="91425" bIns="45700" anchor="ctr" anchorCtr="0">
            <a:noAutofit/>
          </a:bodyPr>
          <a:lstStyle/>
          <a:p>
            <a:fld id="{E8EB0FE3-2339-4C1B-9721-5277C09230E0}" type="slidenum">
              <a:rPr lang="en-US" smtClean="0"/>
              <a:t>‹#›</a:t>
            </a:fld>
            <a:endParaRPr lang="en-US" dirty="0"/>
          </a:p>
        </p:txBody>
      </p:sp>
    </p:spTree>
    <p:extLst>
      <p:ext uri="{BB962C8B-B14F-4D97-AF65-F5344CB8AC3E}">
        <p14:creationId xmlns:p14="http://schemas.microsoft.com/office/powerpoint/2010/main" val="28355412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346835"/>
            <a:ext cx="5340096" cy="365760"/>
          </a:xfrm>
        </p:spPr>
        <p:txBody>
          <a:bodyPr lIns="0" anchor="ctr">
            <a:noAutofit/>
          </a:bodyPr>
          <a:lstStyle>
            <a:lvl1pPr marL="0" indent="0">
              <a:buNone/>
              <a:defRPr sz="24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28800"/>
            <a:ext cx="5340096"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dirty="0" smtClean="0"/>
            </a:lvl1pPr>
            <a:lvl2pPr>
              <a:defRPr lang="en-US" sz="1600" dirty="0" smtClean="0"/>
            </a:lvl2pPr>
            <a:lvl3pPr>
              <a:defRPr lang="en-US" sz="1600" dirty="0" smtClean="0"/>
            </a:lvl3pPr>
            <a:lvl4pPr>
              <a:defRPr lang="en-US" sz="1200" dirty="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5" name="Text Placeholder 4"/>
          <p:cNvSpPr>
            <a:spLocks noGrp="1"/>
          </p:cNvSpPr>
          <p:nvPr>
            <p:ph type="body" sz="quarter" idx="3"/>
          </p:nvPr>
        </p:nvSpPr>
        <p:spPr>
          <a:xfrm>
            <a:off x="6217920" y="1346835"/>
            <a:ext cx="5364480" cy="365760"/>
          </a:xfrm>
        </p:spPr>
        <p:txBody>
          <a:bodyPr lIns="0" anchor="ctr">
            <a:noAutofit/>
          </a:bodyPr>
          <a:lstStyle>
            <a:lvl1pPr marL="0" indent="0">
              <a:buNone/>
              <a:defRPr sz="20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28800"/>
            <a:ext cx="5364480"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smtClean="0"/>
            </a:lvl1pPr>
            <a:lvl2pPr>
              <a:defRPr lang="en-US" sz="1600" smtClean="0"/>
            </a:lvl2pPr>
            <a:lvl3pPr>
              <a:defRPr lang="en-US" sz="1600" smtClean="0"/>
            </a:lvl3pPr>
            <a:lvl4pPr>
              <a:defRPr lang="en-US" sz="120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7" name="Title 6"/>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0" name="Slide Number Placeholder 9"/>
          <p:cNvSpPr>
            <a:spLocks noGrp="1"/>
          </p:cNvSpPr>
          <p:nvPr>
            <p:ph type="sldNum" sz="quarter" idx="11"/>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611352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7620" y="6172200"/>
            <a:ext cx="12207240" cy="685800"/>
          </a:xfrm>
          <a:prstGeom prst="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a:xfrm>
            <a:off x="609600" y="309181"/>
            <a:ext cx="10972800" cy="457200"/>
          </a:xfrm>
        </p:spPr>
        <p:txBody>
          <a:bodyPr/>
          <a:lstStyle/>
          <a:p>
            <a:r>
              <a:rPr lang="en-US"/>
              <a:t>Click to edit Master title style</a:t>
            </a:r>
          </a:p>
        </p:txBody>
      </p:sp>
    </p:spTree>
    <p:extLst>
      <p:ext uri="{BB962C8B-B14F-4D97-AF65-F5344CB8AC3E}">
        <p14:creationId xmlns:p14="http://schemas.microsoft.com/office/powerpoint/2010/main" val="333411166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9768-21C8-4648-9F9C-A490F6B9985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DA691BF-D7CA-4293-969F-5D83084555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6E831DB-97AD-473B-B8AD-B6250F092F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3B91FCB-3E12-48A2-B876-1FD7A0170E37}"/>
              </a:ext>
            </a:extLst>
          </p:cNvPr>
          <p:cNvSpPr>
            <a:spLocks noGrp="1"/>
          </p:cNvSpPr>
          <p:nvPr>
            <p:ph type="dt" sz="half" idx="10"/>
          </p:nvPr>
        </p:nvSpPr>
        <p:spPr/>
        <p:txBody>
          <a:bodyPr/>
          <a:lstStyle/>
          <a:p>
            <a:fld id="{FFC14AF7-5431-4E7D-B06D-0E3CFEE98614}" type="datetimeFigureOut">
              <a:rPr lang="en-AU" smtClean="0"/>
              <a:t>24/06/2022</a:t>
            </a:fld>
            <a:endParaRPr lang="en-AU"/>
          </a:p>
        </p:txBody>
      </p:sp>
      <p:sp>
        <p:nvSpPr>
          <p:cNvPr id="6" name="Footer Placeholder 5">
            <a:extLst>
              <a:ext uri="{FF2B5EF4-FFF2-40B4-BE49-F238E27FC236}">
                <a16:creationId xmlns:a16="http://schemas.microsoft.com/office/drawing/2014/main" id="{8858E0B9-8EBD-44B4-8789-5BE46BB17FD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F00F0A2-CE46-46B7-A549-95F9778D6D4C}"/>
              </a:ext>
            </a:extLst>
          </p:cNvPr>
          <p:cNvSpPr>
            <a:spLocks noGrp="1"/>
          </p:cNvSpPr>
          <p:nvPr>
            <p:ph type="sldNum" sz="quarter" idx="12"/>
          </p:nvPr>
        </p:nvSpPr>
        <p:spPr/>
        <p:txBody>
          <a:bodyPr/>
          <a:lstStyle/>
          <a:p>
            <a:fld id="{DFBDA34B-586E-4F3C-B31B-85FA5A5637A7}" type="slidenum">
              <a:rPr lang="en-AU" smtClean="0"/>
              <a:t>‹#›</a:t>
            </a:fld>
            <a:endParaRPr lang="en-AU"/>
          </a:p>
        </p:txBody>
      </p:sp>
    </p:spTree>
    <p:extLst>
      <p:ext uri="{BB962C8B-B14F-4D97-AF65-F5344CB8AC3E}">
        <p14:creationId xmlns:p14="http://schemas.microsoft.com/office/powerpoint/2010/main" val="26341139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151725ED-AB00-4B02-A764-80C23BBB66A4}" type="slidenum">
              <a:rPr lang="en-US" smtClean="0"/>
              <a:pPr/>
              <a:t>‹#›</a:t>
            </a:fld>
            <a:endParaRPr lang="en-US"/>
          </a:p>
        </p:txBody>
      </p:sp>
      <p:sp>
        <p:nvSpPr>
          <p:cNvPr id="12" name="Text Placeholder 3">
            <a:extLst>
              <a:ext uri="{FF2B5EF4-FFF2-40B4-BE49-F238E27FC236}">
                <a16:creationId xmlns:a16="http://schemas.microsoft.com/office/drawing/2014/main" id="{B1A99940-D6BB-4FC7-A83A-B8AE558C1944}"/>
              </a:ext>
            </a:extLst>
          </p:cNvPr>
          <p:cNvSpPr>
            <a:spLocks noGrp="1"/>
          </p:cNvSpPr>
          <p:nvPr>
            <p:ph type="body" sz="quarter" idx="14"/>
          </p:nvPr>
        </p:nvSpPr>
        <p:spPr>
          <a:xfrm>
            <a:off x="698500" y="1524764"/>
            <a:ext cx="10860492" cy="44188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BDE3C70-4733-47E3-AEB8-C68211E7AC4C}"/>
              </a:ext>
            </a:extLst>
          </p:cNvPr>
          <p:cNvSpPr>
            <a:spLocks noGrp="1"/>
          </p:cNvSpPr>
          <p:nvPr>
            <p:ph type="title" hasCustomPrompt="1"/>
          </p:nvPr>
        </p:nvSpPr>
        <p:spPr>
          <a:xfrm>
            <a:off x="698500" y="500665"/>
            <a:ext cx="10826152" cy="965648"/>
          </a:xfrm>
        </p:spPr>
        <p:txBody>
          <a:bodyPr>
            <a:noAutofit/>
          </a:bodyPr>
          <a:lstStyle>
            <a:lvl1pPr>
              <a:defRPr/>
            </a:lvl1pPr>
          </a:lstStyle>
          <a:p>
            <a:r>
              <a:rPr lang="en-US"/>
              <a:t>Click to edit title</a:t>
            </a:r>
          </a:p>
        </p:txBody>
      </p:sp>
    </p:spTree>
    <p:extLst>
      <p:ext uri="{BB962C8B-B14F-4D97-AF65-F5344CB8AC3E}">
        <p14:creationId xmlns:p14="http://schemas.microsoft.com/office/powerpoint/2010/main" val="4018603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ICTURE 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5EE1-1447-4E84-A01A-6D285274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E226E28B-D828-424E-9A13-5F9382FC3822}"/>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0B8103B-B646-4F0A-8553-278F6494704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11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PICTURE 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870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9695"/>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205"/>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541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dirty="0"/>
              <a:t>Click to edit Master title</a:t>
            </a:r>
          </a:p>
        </p:txBody>
      </p:sp>
      <p:sp>
        <p:nvSpPr>
          <p:cNvPr id="6" name="Slide Number Placeholder 5">
            <a:extLst>
              <a:ext uri="{FF2B5EF4-FFF2-40B4-BE49-F238E27FC236}">
                <a16:creationId xmlns:a16="http://schemas.microsoft.com/office/drawing/2014/main" id="{D62E24AF-5AFB-4858-A79E-1ADCAD5AF1BA}"/>
              </a:ext>
            </a:extLst>
          </p:cNvPr>
          <p:cNvSpPr>
            <a:spLocks noGrp="1"/>
          </p:cNvSpPr>
          <p:nvPr>
            <p:ph type="sldNum" sz="quarter" idx="4"/>
          </p:nvPr>
        </p:nvSpPr>
        <p:spPr>
          <a:xfrm>
            <a:off x="11326439" y="6356350"/>
            <a:ext cx="613311" cy="365125"/>
          </a:xfrm>
          <a:prstGeom prst="rect">
            <a:avLst/>
          </a:prstGeom>
        </p:spPr>
        <p:txBody>
          <a:bodyPr vert="horz" lIns="91440" tIns="45720" rIns="91440" bIns="45720" rtlCol="0" anchor="ctr"/>
          <a:lstStyle>
            <a:lvl1pPr algn="l">
              <a:defRPr sz="1200">
                <a:solidFill>
                  <a:schemeClr val="accent5"/>
                </a:solidFill>
              </a:defRPr>
            </a:lvl1pPr>
          </a:lstStyle>
          <a:p>
            <a:fld id="{71D586D2-677B-458F-B417-DB589973A882}" type="slidenum">
              <a:rPr lang="en-US" smtClean="0"/>
              <a:pPr/>
              <a:t>‹#›</a:t>
            </a:fld>
            <a:endParaRPr lang="en-US" dirty="0"/>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A1E1628-F0EA-4AF1-8737-07E257D2B9B2}"/>
              </a:ext>
            </a:extLst>
          </p:cNvPr>
          <p:cNvPicPr>
            <a:picLocks noChangeAspect="1"/>
          </p:cNvPicPr>
          <p:nvPr/>
        </p:nvPicPr>
        <p:blipFill>
          <a:blip r:embed="rId79"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3443759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 id="2147483848" r:id="rId43"/>
    <p:sldLayoutId id="2147483849" r:id="rId44"/>
    <p:sldLayoutId id="2147483850" r:id="rId45"/>
    <p:sldLayoutId id="2147483851" r:id="rId46"/>
    <p:sldLayoutId id="2147483852" r:id="rId47"/>
    <p:sldLayoutId id="2147483853" r:id="rId48"/>
    <p:sldLayoutId id="2147483854" r:id="rId49"/>
    <p:sldLayoutId id="2147483855" r:id="rId50"/>
    <p:sldLayoutId id="2147483856" r:id="rId51"/>
    <p:sldLayoutId id="2147483857" r:id="rId52"/>
    <p:sldLayoutId id="2147483858" r:id="rId53"/>
    <p:sldLayoutId id="2147483859" r:id="rId54"/>
    <p:sldLayoutId id="2147483860" r:id="rId55"/>
    <p:sldLayoutId id="2147483861" r:id="rId56"/>
    <p:sldLayoutId id="2147483862" r:id="rId57"/>
    <p:sldLayoutId id="2147483863" r:id="rId58"/>
    <p:sldLayoutId id="2147483864" r:id="rId59"/>
    <p:sldLayoutId id="2147483865" r:id="rId60"/>
    <p:sldLayoutId id="2147483866" r:id="rId61"/>
    <p:sldLayoutId id="2147483867" r:id="rId62"/>
    <p:sldLayoutId id="2147483868" r:id="rId63"/>
    <p:sldLayoutId id="2147483871" r:id="rId64"/>
    <p:sldLayoutId id="2147483874" r:id="rId65"/>
    <p:sldLayoutId id="2147483877" r:id="rId66"/>
    <p:sldLayoutId id="2147483878" r:id="rId67"/>
    <p:sldLayoutId id="2147483879" r:id="rId68"/>
    <p:sldLayoutId id="2147483880" r:id="rId69"/>
    <p:sldLayoutId id="2147483881" r:id="rId70"/>
    <p:sldLayoutId id="2147483882" r:id="rId71"/>
    <p:sldLayoutId id="2147483883" r:id="rId72"/>
    <p:sldLayoutId id="2147483884" r:id="rId73"/>
    <p:sldLayoutId id="2147483885" r:id="rId74"/>
    <p:sldLayoutId id="2147483786" r:id="rId75"/>
    <p:sldLayoutId id="2147483888" r:id="rId76"/>
    <p:sldLayoutId id="2147483889" r:id="rId77"/>
  </p:sldLayoutIdLst>
  <p:transition>
    <p:fade/>
  </p:transition>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avid.Wright@Kofax.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2.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61.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62.xml"/><Relationship Id="rId5" Type="http://schemas.openxmlformats.org/officeDocument/2006/relationships/image" Target="../media/image71.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image" Target="../media/image40.png"/><Relationship Id="rId1" Type="http://schemas.openxmlformats.org/officeDocument/2006/relationships/slideLayout" Target="../slideLayouts/slideLayout62.xml"/><Relationship Id="rId6" Type="http://schemas.openxmlformats.org/officeDocument/2006/relationships/image" Target="../media/image71.png"/><Relationship Id="rId5" Type="http://schemas.openxmlformats.org/officeDocument/2006/relationships/image" Target="../media/image73.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62.xml"/><Relationship Id="rId6" Type="http://schemas.openxmlformats.org/officeDocument/2006/relationships/image" Target="../media/image51.jpeg"/><Relationship Id="rId5" Type="http://schemas.openxmlformats.org/officeDocument/2006/relationships/image" Target="../media/image76.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77.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2.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B9D4D1-FDF6-4CDF-AD80-076E21B161DF}"/>
              </a:ext>
            </a:extLst>
          </p:cNvPr>
          <p:cNvSpPr>
            <a:spLocks noGrp="1"/>
          </p:cNvSpPr>
          <p:nvPr>
            <p:ph type="ctrTitle"/>
          </p:nvPr>
        </p:nvSpPr>
        <p:spPr/>
        <p:txBody>
          <a:bodyPr/>
          <a:lstStyle/>
          <a:p>
            <a:r>
              <a:rPr lang="en-AU" sz="5400" dirty="0"/>
              <a:t>Success with Kofax &amp; AI</a:t>
            </a:r>
            <a:br>
              <a:rPr lang="en-AU" sz="5400" dirty="0"/>
            </a:br>
            <a:r>
              <a:rPr lang="en-AU" sz="5400" dirty="0"/>
              <a:t>The problem with Accuracy</a:t>
            </a:r>
          </a:p>
        </p:txBody>
      </p:sp>
      <p:sp>
        <p:nvSpPr>
          <p:cNvPr id="3" name="Subtitle 2"/>
          <p:cNvSpPr>
            <a:spLocks noGrp="1"/>
          </p:cNvSpPr>
          <p:nvPr>
            <p:ph type="subTitle" idx="1"/>
          </p:nvPr>
        </p:nvSpPr>
        <p:spPr/>
        <p:txBody>
          <a:bodyPr/>
          <a:lstStyle/>
          <a:p>
            <a:r>
              <a:rPr lang="en-US" sz="3600" spc="300" dirty="0"/>
              <a:t>Workshop</a:t>
            </a:r>
            <a:endParaRPr lang="en-AU" sz="3600" spc="300" dirty="0"/>
          </a:p>
        </p:txBody>
      </p:sp>
      <p:pic>
        <p:nvPicPr>
          <p:cNvPr id="8" name="Picture Placeholder 7" descr="A person wearing glasses and smiling at the camera&#10;&#10;Description automatically generated">
            <a:extLst>
              <a:ext uri="{FF2B5EF4-FFF2-40B4-BE49-F238E27FC236}">
                <a16:creationId xmlns:a16="http://schemas.microsoft.com/office/drawing/2014/main" id="{D918FF26-AA23-4B0E-A097-C2A4EC47669E}"/>
              </a:ext>
            </a:extLst>
          </p:cNvPr>
          <p:cNvPicPr>
            <a:picLocks noGrp="1" noChangeAspect="1"/>
          </p:cNvPicPr>
          <p:nvPr>
            <p:ph type="pic" sz="quarter" idx="14"/>
          </p:nvPr>
        </p:nvPicPr>
        <p:blipFill rotWithShape="1">
          <a:blip r:embed="rId3"/>
          <a:srcRect t="24555" b="4374"/>
          <a:stretch/>
        </p:blipFill>
        <p:spPr>
          <a:xfrm>
            <a:off x="546888" y="5693973"/>
            <a:ext cx="964449" cy="868006"/>
          </a:xfrm>
        </p:spPr>
      </p:pic>
      <p:sp>
        <p:nvSpPr>
          <p:cNvPr id="4" name="Text Placeholder 3">
            <a:extLst>
              <a:ext uri="{FF2B5EF4-FFF2-40B4-BE49-F238E27FC236}">
                <a16:creationId xmlns:a16="http://schemas.microsoft.com/office/drawing/2014/main" id="{1B5C459A-AFFF-42F2-93F0-E0F248A2E2A1}"/>
              </a:ext>
            </a:extLst>
          </p:cNvPr>
          <p:cNvSpPr>
            <a:spLocks noGrp="1"/>
          </p:cNvSpPr>
          <p:nvPr>
            <p:ph type="body" sz="quarter" idx="15"/>
          </p:nvPr>
        </p:nvSpPr>
        <p:spPr/>
        <p:txBody>
          <a:bodyPr/>
          <a:lstStyle/>
          <a:p>
            <a:r>
              <a:rPr lang="en-US" dirty="0">
                <a:hlinkClick r:id="rId4">
                  <a:extLst>
                    <a:ext uri="{A12FA001-AC4F-418D-AE19-62706E023703}">
                      <ahyp:hlinkClr xmlns:ahyp="http://schemas.microsoft.com/office/drawing/2018/hyperlinkcolor" val="tx"/>
                    </a:ext>
                  </a:extLst>
                </a:hlinkClick>
              </a:rPr>
              <a:t>David.Wright@Kofax.com</a:t>
            </a:r>
            <a:endParaRPr lang="en-AU" dirty="0"/>
          </a:p>
        </p:txBody>
      </p:sp>
      <p:sp>
        <p:nvSpPr>
          <p:cNvPr id="5" name="Text Placeholder 4">
            <a:extLst>
              <a:ext uri="{FF2B5EF4-FFF2-40B4-BE49-F238E27FC236}">
                <a16:creationId xmlns:a16="http://schemas.microsoft.com/office/drawing/2014/main" id="{79B5623E-2234-4C3A-A807-B259978D1F34}"/>
              </a:ext>
            </a:extLst>
          </p:cNvPr>
          <p:cNvSpPr>
            <a:spLocks noGrp="1"/>
          </p:cNvSpPr>
          <p:nvPr>
            <p:ph type="body" sz="quarter" idx="16"/>
          </p:nvPr>
        </p:nvSpPr>
        <p:spPr/>
        <p:txBody>
          <a:bodyPr/>
          <a:lstStyle/>
          <a:p>
            <a:r>
              <a:rPr lang="en-US" dirty="0"/>
              <a:t>Partner Development Manager</a:t>
            </a:r>
            <a:endParaRPr lang="en-AU" dirty="0"/>
          </a:p>
          <a:p>
            <a:endParaRPr lang="en-AU" dirty="0"/>
          </a:p>
        </p:txBody>
      </p:sp>
    </p:spTree>
    <p:extLst>
      <p:ext uri="{BB962C8B-B14F-4D97-AF65-F5344CB8AC3E}">
        <p14:creationId xmlns:p14="http://schemas.microsoft.com/office/powerpoint/2010/main" val="2092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2F632A-71BB-469F-8ACB-972CAD8E4AC7}"/>
              </a:ext>
            </a:extLst>
          </p:cNvPr>
          <p:cNvSpPr>
            <a:spLocks noGrp="1"/>
          </p:cNvSpPr>
          <p:nvPr>
            <p:ph sz="half" idx="2"/>
          </p:nvPr>
        </p:nvSpPr>
        <p:spPr/>
        <p:txBody>
          <a:bodyPr>
            <a:normAutofit/>
          </a:bodyPr>
          <a:lstStyle/>
          <a:p>
            <a:pPr marL="0" indent="0" algn="ctr">
              <a:buNone/>
            </a:pPr>
            <a:r>
              <a:rPr lang="en-GB" sz="9600" dirty="0">
                <a:solidFill>
                  <a:schemeClr val="tx2"/>
                </a:solidFill>
              </a:rPr>
              <a:t>The</a:t>
            </a:r>
            <a:br>
              <a:rPr lang="en-GB" sz="9600" dirty="0">
                <a:solidFill>
                  <a:schemeClr val="tx2"/>
                </a:solidFill>
              </a:rPr>
            </a:br>
            <a:r>
              <a:rPr lang="en-GB" sz="9600" dirty="0">
                <a:solidFill>
                  <a:schemeClr val="tx2"/>
                </a:solidFill>
              </a:rPr>
              <a:t>OCR</a:t>
            </a:r>
            <a:br>
              <a:rPr lang="en-GB" sz="9600" dirty="0">
                <a:solidFill>
                  <a:schemeClr val="tx2"/>
                </a:solidFill>
              </a:rPr>
            </a:br>
            <a:r>
              <a:rPr lang="en-GB" sz="9600" dirty="0">
                <a:solidFill>
                  <a:schemeClr val="tx2"/>
                </a:solidFill>
              </a:rPr>
              <a:t>problem</a:t>
            </a:r>
            <a:endParaRPr lang="en-AU" sz="9600" dirty="0">
              <a:solidFill>
                <a:schemeClr val="tx2"/>
              </a:solidFill>
            </a:endParaRPr>
          </a:p>
        </p:txBody>
      </p:sp>
      <p:sp>
        <p:nvSpPr>
          <p:cNvPr id="3" name="Title 2">
            <a:extLst>
              <a:ext uri="{FF2B5EF4-FFF2-40B4-BE49-F238E27FC236}">
                <a16:creationId xmlns:a16="http://schemas.microsoft.com/office/drawing/2014/main" id="{174DEBF9-23C3-4AA0-8B7A-2B671DE6B306}"/>
              </a:ext>
            </a:extLst>
          </p:cNvPr>
          <p:cNvSpPr>
            <a:spLocks noGrp="1"/>
          </p:cNvSpPr>
          <p:nvPr>
            <p:ph type="title"/>
          </p:nvPr>
        </p:nvSpPr>
        <p:spPr/>
        <p:txBody>
          <a:bodyPr/>
          <a:lstStyle/>
          <a:p>
            <a:endParaRPr lang="en-AU" dirty="0"/>
          </a:p>
        </p:txBody>
      </p:sp>
      <p:pic>
        <p:nvPicPr>
          <p:cNvPr id="4" name="Picture 3">
            <a:extLst>
              <a:ext uri="{FF2B5EF4-FFF2-40B4-BE49-F238E27FC236}">
                <a16:creationId xmlns:a16="http://schemas.microsoft.com/office/drawing/2014/main" id="{E11F4E08-1A9C-476A-9CEE-659A8E9F7F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725" y="2466753"/>
            <a:ext cx="3018177" cy="57042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AAC79A4-2B08-4EF4-B2A9-2AB64F36678E}"/>
              </a:ext>
            </a:extLst>
          </p:cNvPr>
          <p:cNvPicPr>
            <a:picLocks noChangeAspect="1"/>
          </p:cNvPicPr>
          <p:nvPr/>
        </p:nvPicPr>
        <p:blipFill>
          <a:blip r:embed="rId3"/>
          <a:stretch>
            <a:fillRect/>
          </a:stretch>
        </p:blipFill>
        <p:spPr>
          <a:xfrm>
            <a:off x="1076225" y="3706580"/>
            <a:ext cx="1826452" cy="1623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87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9ADB96-8D90-41A8-9C00-3278BCA62B43}"/>
              </a:ext>
            </a:extLst>
          </p:cNvPr>
          <p:cNvSpPr/>
          <p:nvPr/>
        </p:nvSpPr>
        <p:spPr>
          <a:xfrm>
            <a:off x="6504495" y="4478527"/>
            <a:ext cx="4230414" cy="19084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CE364F6A-463C-4D12-BE6A-200CF46876CC}"/>
              </a:ext>
            </a:extLst>
          </p:cNvPr>
          <p:cNvSpPr/>
          <p:nvPr/>
        </p:nvSpPr>
        <p:spPr>
          <a:xfrm>
            <a:off x="6504495" y="1105893"/>
            <a:ext cx="4230414" cy="190845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a:extLst>
              <a:ext uri="{FF2B5EF4-FFF2-40B4-BE49-F238E27FC236}">
                <a16:creationId xmlns:a16="http://schemas.microsoft.com/office/drawing/2014/main" id="{E63041F8-FE37-4751-99D0-CD7F9E450ADF}"/>
              </a:ext>
            </a:extLst>
          </p:cNvPr>
          <p:cNvSpPr>
            <a:spLocks noGrp="1"/>
          </p:cNvSpPr>
          <p:nvPr>
            <p:ph type="title"/>
          </p:nvPr>
        </p:nvSpPr>
        <p:spPr/>
        <p:txBody>
          <a:bodyPr/>
          <a:lstStyle/>
          <a:p>
            <a:r>
              <a:rPr lang="en-GB" dirty="0"/>
              <a:t>How our customers see OCR</a:t>
            </a:r>
            <a:endParaRPr lang="en-AU" dirty="0"/>
          </a:p>
        </p:txBody>
      </p:sp>
      <p:sp>
        <p:nvSpPr>
          <p:cNvPr id="5" name="Content Placeholder 4">
            <a:extLst>
              <a:ext uri="{FF2B5EF4-FFF2-40B4-BE49-F238E27FC236}">
                <a16:creationId xmlns:a16="http://schemas.microsoft.com/office/drawing/2014/main" id="{A2775DC3-E5AE-4A88-B0B2-B449ED76E5BD}"/>
              </a:ext>
            </a:extLst>
          </p:cNvPr>
          <p:cNvSpPr>
            <a:spLocks noGrp="1"/>
          </p:cNvSpPr>
          <p:nvPr>
            <p:ph sz="half" idx="1"/>
          </p:nvPr>
        </p:nvSpPr>
        <p:spPr/>
        <p:txBody>
          <a:bodyPr>
            <a:normAutofit/>
          </a:bodyPr>
          <a:lstStyle/>
          <a:p>
            <a:pPr marL="0" indent="0" algn="ctr">
              <a:buNone/>
            </a:pPr>
            <a:endParaRPr lang="en-GB" sz="5400" dirty="0"/>
          </a:p>
          <a:p>
            <a:pPr marL="0" indent="0" algn="ctr">
              <a:buNone/>
            </a:pPr>
            <a:r>
              <a:rPr lang="en-GB" sz="5400" dirty="0"/>
              <a:t>We need </a:t>
            </a:r>
          </a:p>
          <a:p>
            <a:pPr marL="0" indent="0" algn="ctr">
              <a:buNone/>
            </a:pPr>
            <a:r>
              <a:rPr lang="en-GB" sz="5400" dirty="0"/>
              <a:t>85% accuracy!</a:t>
            </a:r>
            <a:endParaRPr lang="en-AU" sz="5400" dirty="0"/>
          </a:p>
        </p:txBody>
      </p:sp>
      <p:pic>
        <p:nvPicPr>
          <p:cNvPr id="7" name="Content Placeholder 6">
            <a:extLst>
              <a:ext uri="{FF2B5EF4-FFF2-40B4-BE49-F238E27FC236}">
                <a16:creationId xmlns:a16="http://schemas.microsoft.com/office/drawing/2014/main" id="{ACD3E272-B702-4CAF-89E3-7C2910F5DD72}"/>
              </a:ext>
            </a:extLst>
          </p:cNvPr>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a:stretch/>
        </p:blipFill>
        <p:spPr>
          <a:xfrm>
            <a:off x="6851380" y="1380375"/>
            <a:ext cx="3433066" cy="605788"/>
          </a:xfrm>
          <a:prstGeom prst="rect">
            <a:avLst/>
          </a:prstGeom>
        </p:spPr>
      </p:pic>
      <p:pic>
        <p:nvPicPr>
          <p:cNvPr id="9" name="Picture 8">
            <a:extLst>
              <a:ext uri="{FF2B5EF4-FFF2-40B4-BE49-F238E27FC236}">
                <a16:creationId xmlns:a16="http://schemas.microsoft.com/office/drawing/2014/main" id="{07D75E26-334A-4F49-9FA9-8EE95C05CA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22108" y="3705035"/>
            <a:ext cx="3995188" cy="402155"/>
          </a:xfrm>
          <a:prstGeom prst="rect">
            <a:avLst/>
          </a:prstGeom>
        </p:spPr>
      </p:pic>
      <p:pic>
        <p:nvPicPr>
          <p:cNvPr id="11" name="Picture 10">
            <a:extLst>
              <a:ext uri="{FF2B5EF4-FFF2-40B4-BE49-F238E27FC236}">
                <a16:creationId xmlns:a16="http://schemas.microsoft.com/office/drawing/2014/main" id="{019C0BD6-789C-4524-81C9-EB59E01A0550}"/>
              </a:ext>
            </a:extLst>
          </p:cNvPr>
          <p:cNvPicPr>
            <a:picLocks noChangeAspect="1"/>
          </p:cNvPicPr>
          <p:nvPr/>
        </p:nvPicPr>
        <p:blipFill>
          <a:blip r:embed="rId5"/>
          <a:stretch>
            <a:fillRect/>
          </a:stretch>
        </p:blipFill>
        <p:spPr>
          <a:xfrm>
            <a:off x="6932886" y="4691138"/>
            <a:ext cx="3369522" cy="700474"/>
          </a:xfrm>
          <a:prstGeom prst="rect">
            <a:avLst/>
          </a:prstGeom>
        </p:spPr>
      </p:pic>
      <p:sp>
        <p:nvSpPr>
          <p:cNvPr id="15" name="TextBox 14">
            <a:extLst>
              <a:ext uri="{FF2B5EF4-FFF2-40B4-BE49-F238E27FC236}">
                <a16:creationId xmlns:a16="http://schemas.microsoft.com/office/drawing/2014/main" id="{8E15785B-9E50-499F-9D77-1003951A4A20}"/>
              </a:ext>
            </a:extLst>
          </p:cNvPr>
          <p:cNvSpPr txBox="1"/>
          <p:nvPr/>
        </p:nvSpPr>
        <p:spPr>
          <a:xfrm>
            <a:off x="6622108" y="4076372"/>
            <a:ext cx="4132261" cy="369332"/>
          </a:xfrm>
          <a:prstGeom prst="rect">
            <a:avLst/>
          </a:prstGeom>
          <a:noFill/>
        </p:spPr>
        <p:txBody>
          <a:bodyPr wrap="square">
            <a:spAutoFit/>
          </a:bodyPr>
          <a:lstStyle/>
          <a:p>
            <a:pPr algn="ctr"/>
            <a:r>
              <a:rPr lang="en-GB" sz="1800" b="1" dirty="0"/>
              <a:t>Confidence threshold</a:t>
            </a:r>
            <a:endParaRPr lang="en-AU" b="1" dirty="0"/>
          </a:p>
        </p:txBody>
      </p:sp>
      <p:sp>
        <p:nvSpPr>
          <p:cNvPr id="16" name="TextBox 15">
            <a:extLst>
              <a:ext uri="{FF2B5EF4-FFF2-40B4-BE49-F238E27FC236}">
                <a16:creationId xmlns:a16="http://schemas.microsoft.com/office/drawing/2014/main" id="{638220A4-A595-45B4-88E8-28AA59C97D25}"/>
              </a:ext>
            </a:extLst>
          </p:cNvPr>
          <p:cNvSpPr txBox="1"/>
          <p:nvPr/>
        </p:nvSpPr>
        <p:spPr>
          <a:xfrm>
            <a:off x="6602648" y="2145619"/>
            <a:ext cx="4132261" cy="646331"/>
          </a:xfrm>
          <a:prstGeom prst="rect">
            <a:avLst/>
          </a:prstGeom>
          <a:noFill/>
        </p:spPr>
        <p:txBody>
          <a:bodyPr wrap="square">
            <a:spAutoFit/>
          </a:bodyPr>
          <a:lstStyle/>
          <a:p>
            <a:pPr algn="ctr"/>
            <a:r>
              <a:rPr lang="en-AU" dirty="0"/>
              <a:t>≥</a:t>
            </a:r>
            <a:r>
              <a:rPr lang="en-GB" dirty="0"/>
              <a:t> threshold</a:t>
            </a:r>
            <a:br>
              <a:rPr lang="en-GB" dirty="0"/>
            </a:br>
            <a:r>
              <a:rPr lang="en-GB" b="1" dirty="0"/>
              <a:t>valid</a:t>
            </a:r>
            <a:endParaRPr lang="en-AU" b="1" dirty="0"/>
          </a:p>
        </p:txBody>
      </p:sp>
      <p:sp>
        <p:nvSpPr>
          <p:cNvPr id="18" name="TextBox 17">
            <a:extLst>
              <a:ext uri="{FF2B5EF4-FFF2-40B4-BE49-F238E27FC236}">
                <a16:creationId xmlns:a16="http://schemas.microsoft.com/office/drawing/2014/main" id="{7AF5EEBF-8550-4F5F-B0BC-28339773BEA7}"/>
              </a:ext>
            </a:extLst>
          </p:cNvPr>
          <p:cNvSpPr txBox="1"/>
          <p:nvPr/>
        </p:nvSpPr>
        <p:spPr>
          <a:xfrm>
            <a:off x="5570522" y="5563455"/>
            <a:ext cx="6094428" cy="646331"/>
          </a:xfrm>
          <a:prstGeom prst="rect">
            <a:avLst/>
          </a:prstGeom>
          <a:noFill/>
        </p:spPr>
        <p:txBody>
          <a:bodyPr wrap="square">
            <a:spAutoFit/>
          </a:bodyPr>
          <a:lstStyle/>
          <a:p>
            <a:pPr algn="ctr"/>
            <a:r>
              <a:rPr lang="en-GB" dirty="0"/>
              <a:t>&lt; threshold</a:t>
            </a:r>
            <a:br>
              <a:rPr lang="en-GB" dirty="0"/>
            </a:br>
            <a:r>
              <a:rPr lang="en-GB" b="1" dirty="0"/>
              <a:t>invalid</a:t>
            </a:r>
            <a:endParaRPr lang="en-AU" b="1" dirty="0"/>
          </a:p>
        </p:txBody>
      </p:sp>
      <p:sp>
        <p:nvSpPr>
          <p:cNvPr id="19" name="TextBox 18">
            <a:extLst>
              <a:ext uri="{FF2B5EF4-FFF2-40B4-BE49-F238E27FC236}">
                <a16:creationId xmlns:a16="http://schemas.microsoft.com/office/drawing/2014/main" id="{32D51056-A0DF-40FB-A14B-F3762101490D}"/>
              </a:ext>
            </a:extLst>
          </p:cNvPr>
          <p:cNvSpPr txBox="1"/>
          <p:nvPr/>
        </p:nvSpPr>
        <p:spPr>
          <a:xfrm>
            <a:off x="10513719" y="1590967"/>
            <a:ext cx="1495296" cy="1107996"/>
          </a:xfrm>
          <a:prstGeom prst="rect">
            <a:avLst/>
          </a:prstGeom>
          <a:noFill/>
        </p:spPr>
        <p:txBody>
          <a:bodyPr wrap="square" rtlCol="0">
            <a:spAutoFit/>
          </a:bodyPr>
          <a:lstStyle/>
          <a:p>
            <a:pPr algn="ctr"/>
            <a:r>
              <a:rPr lang="en-AU" sz="6600" b="1" dirty="0">
                <a:solidFill>
                  <a:srgbClr val="92D050"/>
                </a:solidFill>
              </a:rPr>
              <a:t>✓</a:t>
            </a:r>
          </a:p>
        </p:txBody>
      </p:sp>
      <p:pic>
        <p:nvPicPr>
          <p:cNvPr id="14" name="Picture 13">
            <a:extLst>
              <a:ext uri="{FF2B5EF4-FFF2-40B4-BE49-F238E27FC236}">
                <a16:creationId xmlns:a16="http://schemas.microsoft.com/office/drawing/2014/main" id="{D875820E-0802-4871-AFB8-475993EF83D8}"/>
              </a:ext>
            </a:extLst>
          </p:cNvPr>
          <p:cNvPicPr>
            <a:picLocks noChangeAspect="1"/>
          </p:cNvPicPr>
          <p:nvPr/>
        </p:nvPicPr>
        <p:blipFill rotWithShape="1">
          <a:blip r:embed="rId6" cstate="screen">
            <a:duotone>
              <a:prstClr val="black"/>
              <a:schemeClr val="accent2">
                <a:tint val="45000"/>
                <a:satMod val="400000"/>
              </a:schemeClr>
            </a:duotone>
            <a:extLst>
              <a:ext uri="{28A0092B-C50C-407E-A947-70E740481C1C}">
                <a14:useLocalDpi xmlns:a14="http://schemas.microsoft.com/office/drawing/2010/main"/>
              </a:ext>
            </a:extLst>
          </a:blip>
          <a:srcRect l="5574" t="7562" r="8046" b="16599"/>
          <a:stretch/>
        </p:blipFill>
        <p:spPr>
          <a:xfrm>
            <a:off x="10991057" y="5130068"/>
            <a:ext cx="673893" cy="433387"/>
          </a:xfrm>
          <a:prstGeom prst="rect">
            <a:avLst/>
          </a:prstGeom>
        </p:spPr>
      </p:pic>
    </p:spTree>
    <p:extLst>
      <p:ext uri="{BB962C8B-B14F-4D97-AF65-F5344CB8AC3E}">
        <p14:creationId xmlns:p14="http://schemas.microsoft.com/office/powerpoint/2010/main" val="36556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5" grpId="0" build="p"/>
      <p:bldP spid="15" grpId="0"/>
      <p:bldP spid="16"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3E2AA19-D226-4BB0-A9DF-AD848412D7FB}"/>
              </a:ext>
            </a:extLst>
          </p:cNvPr>
          <p:cNvSpPr/>
          <p:nvPr/>
        </p:nvSpPr>
        <p:spPr>
          <a:xfrm>
            <a:off x="5922904" y="2067204"/>
            <a:ext cx="4230414" cy="1908451"/>
          </a:xfrm>
          <a:prstGeom prst="rect">
            <a:avLst/>
          </a:prstGeom>
          <a:solidFill>
            <a:srgbClr val="E49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86F29B62-9663-4D9E-A928-44BBC3C96834}"/>
              </a:ext>
            </a:extLst>
          </p:cNvPr>
          <p:cNvSpPr/>
          <p:nvPr/>
        </p:nvSpPr>
        <p:spPr>
          <a:xfrm>
            <a:off x="5922904" y="4395148"/>
            <a:ext cx="4230414" cy="190845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5C545D46-8211-4157-9A48-6B525F8AAF69}"/>
              </a:ext>
            </a:extLst>
          </p:cNvPr>
          <p:cNvSpPr/>
          <p:nvPr/>
        </p:nvSpPr>
        <p:spPr>
          <a:xfrm>
            <a:off x="1095570" y="4372263"/>
            <a:ext cx="4230414" cy="19084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Correct and valid</a:t>
            </a:r>
            <a:endParaRPr lang="en-AU" dirty="0"/>
          </a:p>
        </p:txBody>
      </p:sp>
      <p:sp>
        <p:nvSpPr>
          <p:cNvPr id="41" name="Rectangle 40">
            <a:extLst>
              <a:ext uri="{FF2B5EF4-FFF2-40B4-BE49-F238E27FC236}">
                <a16:creationId xmlns:a16="http://schemas.microsoft.com/office/drawing/2014/main" id="{5FACFD4F-7AA6-4C5A-86E6-686A9AA05152}"/>
              </a:ext>
            </a:extLst>
          </p:cNvPr>
          <p:cNvSpPr/>
          <p:nvPr/>
        </p:nvSpPr>
        <p:spPr>
          <a:xfrm>
            <a:off x="1095570" y="2077250"/>
            <a:ext cx="4230414" cy="190845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A2A8359-19E5-4D71-A682-ABAD742FC5F7}"/>
              </a:ext>
            </a:extLst>
          </p:cNvPr>
          <p:cNvSpPr>
            <a:spLocks noGrp="1"/>
          </p:cNvSpPr>
          <p:nvPr>
            <p:ph type="title"/>
          </p:nvPr>
        </p:nvSpPr>
        <p:spPr/>
        <p:txBody>
          <a:bodyPr/>
          <a:lstStyle/>
          <a:p>
            <a:r>
              <a:rPr lang="en-GB" b="1" dirty="0"/>
              <a:t>Some real examples</a:t>
            </a:r>
            <a:endParaRPr lang="en-AU" b="1" dirty="0"/>
          </a:p>
        </p:txBody>
      </p:sp>
      <p:pic>
        <p:nvPicPr>
          <p:cNvPr id="9" name="Picture 8">
            <a:extLst>
              <a:ext uri="{FF2B5EF4-FFF2-40B4-BE49-F238E27FC236}">
                <a16:creationId xmlns:a16="http://schemas.microsoft.com/office/drawing/2014/main" id="{75D36013-462C-4BC3-ABA7-41F850D631DB}"/>
              </a:ext>
            </a:extLst>
          </p:cNvPr>
          <p:cNvPicPr>
            <a:picLocks noChangeAspect="1"/>
          </p:cNvPicPr>
          <p:nvPr/>
        </p:nvPicPr>
        <p:blipFill>
          <a:blip r:embed="rId3"/>
          <a:stretch>
            <a:fillRect/>
          </a:stretch>
        </p:blipFill>
        <p:spPr>
          <a:xfrm>
            <a:off x="1363777" y="2894271"/>
            <a:ext cx="3696216" cy="400106"/>
          </a:xfrm>
          <a:prstGeom prst="rect">
            <a:avLst/>
          </a:prstGeom>
        </p:spPr>
      </p:pic>
      <p:pic>
        <p:nvPicPr>
          <p:cNvPr id="11" name="Picture 10">
            <a:extLst>
              <a:ext uri="{FF2B5EF4-FFF2-40B4-BE49-F238E27FC236}">
                <a16:creationId xmlns:a16="http://schemas.microsoft.com/office/drawing/2014/main" id="{A886C9DA-F62C-42D9-8F81-A9D15E6C543F}"/>
              </a:ext>
            </a:extLst>
          </p:cNvPr>
          <p:cNvPicPr>
            <a:picLocks noChangeAspect="1"/>
          </p:cNvPicPr>
          <p:nvPr/>
        </p:nvPicPr>
        <p:blipFill>
          <a:blip r:embed="rId4"/>
          <a:stretch>
            <a:fillRect/>
          </a:stretch>
        </p:blipFill>
        <p:spPr>
          <a:xfrm>
            <a:off x="6190003" y="4701314"/>
            <a:ext cx="3696216" cy="457264"/>
          </a:xfrm>
          <a:prstGeom prst="rect">
            <a:avLst/>
          </a:prstGeom>
        </p:spPr>
      </p:pic>
      <p:pic>
        <p:nvPicPr>
          <p:cNvPr id="13" name="Picture 12">
            <a:extLst>
              <a:ext uri="{FF2B5EF4-FFF2-40B4-BE49-F238E27FC236}">
                <a16:creationId xmlns:a16="http://schemas.microsoft.com/office/drawing/2014/main" id="{C9542BCE-1769-4539-82A7-9BC4A1E9E721}"/>
              </a:ext>
            </a:extLst>
          </p:cNvPr>
          <p:cNvPicPr>
            <a:picLocks noChangeAspect="1"/>
          </p:cNvPicPr>
          <p:nvPr/>
        </p:nvPicPr>
        <p:blipFill>
          <a:blip r:embed="rId5"/>
          <a:stretch>
            <a:fillRect/>
          </a:stretch>
        </p:blipFill>
        <p:spPr>
          <a:xfrm>
            <a:off x="1438893" y="5177460"/>
            <a:ext cx="3715268" cy="409632"/>
          </a:xfrm>
          <a:prstGeom prst="rect">
            <a:avLst/>
          </a:prstGeom>
        </p:spPr>
      </p:pic>
      <p:pic>
        <p:nvPicPr>
          <p:cNvPr id="15" name="Picture 14">
            <a:extLst>
              <a:ext uri="{FF2B5EF4-FFF2-40B4-BE49-F238E27FC236}">
                <a16:creationId xmlns:a16="http://schemas.microsoft.com/office/drawing/2014/main" id="{36E53E0F-854B-4852-BF71-D0FED3F0E198}"/>
              </a:ext>
            </a:extLst>
          </p:cNvPr>
          <p:cNvPicPr>
            <a:picLocks noChangeAspect="1"/>
          </p:cNvPicPr>
          <p:nvPr/>
        </p:nvPicPr>
        <p:blipFill>
          <a:blip r:embed="rId6"/>
          <a:stretch>
            <a:fillRect/>
          </a:stretch>
        </p:blipFill>
        <p:spPr>
          <a:xfrm>
            <a:off x="6156662" y="2404726"/>
            <a:ext cx="3686689" cy="419158"/>
          </a:xfrm>
          <a:prstGeom prst="rect">
            <a:avLst/>
          </a:prstGeom>
        </p:spPr>
      </p:pic>
      <p:pic>
        <p:nvPicPr>
          <p:cNvPr id="17" name="Picture 16">
            <a:extLst>
              <a:ext uri="{FF2B5EF4-FFF2-40B4-BE49-F238E27FC236}">
                <a16:creationId xmlns:a16="http://schemas.microsoft.com/office/drawing/2014/main" id="{136DE2AB-0202-4D72-95FD-4D730552343E}"/>
              </a:ext>
            </a:extLst>
          </p:cNvPr>
          <p:cNvPicPr>
            <a:picLocks noChangeAspect="1"/>
          </p:cNvPicPr>
          <p:nvPr/>
        </p:nvPicPr>
        <p:blipFill>
          <a:blip r:embed="rId7"/>
          <a:stretch>
            <a:fillRect/>
          </a:stretch>
        </p:blipFill>
        <p:spPr>
          <a:xfrm>
            <a:off x="1373304" y="2367262"/>
            <a:ext cx="3686689" cy="419158"/>
          </a:xfrm>
          <a:prstGeom prst="rect">
            <a:avLst/>
          </a:prstGeom>
        </p:spPr>
      </p:pic>
      <p:pic>
        <p:nvPicPr>
          <p:cNvPr id="33" name="Picture 32">
            <a:extLst>
              <a:ext uri="{FF2B5EF4-FFF2-40B4-BE49-F238E27FC236}">
                <a16:creationId xmlns:a16="http://schemas.microsoft.com/office/drawing/2014/main" id="{957D2D87-7A4A-4ED8-8558-72044E618BC1}"/>
              </a:ext>
            </a:extLst>
          </p:cNvPr>
          <p:cNvPicPr>
            <a:picLocks noChangeAspect="1"/>
          </p:cNvPicPr>
          <p:nvPr/>
        </p:nvPicPr>
        <p:blipFill>
          <a:blip r:embed="rId8"/>
          <a:stretch>
            <a:fillRect/>
          </a:stretch>
        </p:blipFill>
        <p:spPr>
          <a:xfrm>
            <a:off x="6232872" y="2935588"/>
            <a:ext cx="3610479" cy="428685"/>
          </a:xfrm>
          <a:prstGeom prst="rect">
            <a:avLst/>
          </a:prstGeom>
        </p:spPr>
      </p:pic>
      <p:pic>
        <p:nvPicPr>
          <p:cNvPr id="40" name="Picture 39">
            <a:extLst>
              <a:ext uri="{FF2B5EF4-FFF2-40B4-BE49-F238E27FC236}">
                <a16:creationId xmlns:a16="http://schemas.microsoft.com/office/drawing/2014/main" id="{5FE85A1B-484A-4476-84D8-78F26B6F53EA}"/>
              </a:ext>
            </a:extLst>
          </p:cNvPr>
          <p:cNvPicPr>
            <a:picLocks noChangeAspect="1"/>
          </p:cNvPicPr>
          <p:nvPr/>
        </p:nvPicPr>
        <p:blipFill>
          <a:blip r:embed="rId9"/>
          <a:stretch>
            <a:fillRect/>
          </a:stretch>
        </p:blipFill>
        <p:spPr>
          <a:xfrm>
            <a:off x="1448419" y="4624248"/>
            <a:ext cx="3705742" cy="438211"/>
          </a:xfrm>
          <a:prstGeom prst="rect">
            <a:avLst/>
          </a:prstGeom>
        </p:spPr>
      </p:pic>
      <p:sp>
        <p:nvSpPr>
          <p:cNvPr id="42" name="TextBox 41">
            <a:extLst>
              <a:ext uri="{FF2B5EF4-FFF2-40B4-BE49-F238E27FC236}">
                <a16:creationId xmlns:a16="http://schemas.microsoft.com/office/drawing/2014/main" id="{878E7296-643F-481B-8D62-F696F6FE5A0D}"/>
              </a:ext>
            </a:extLst>
          </p:cNvPr>
          <p:cNvSpPr txBox="1"/>
          <p:nvPr/>
        </p:nvSpPr>
        <p:spPr>
          <a:xfrm>
            <a:off x="1545996" y="3582186"/>
            <a:ext cx="3120272" cy="369332"/>
          </a:xfrm>
          <a:prstGeom prst="rect">
            <a:avLst/>
          </a:prstGeom>
          <a:noFill/>
        </p:spPr>
        <p:txBody>
          <a:bodyPr wrap="square" rtlCol="0">
            <a:spAutoFit/>
          </a:bodyPr>
          <a:lstStyle/>
          <a:p>
            <a:pPr algn="ctr"/>
            <a:r>
              <a:rPr lang="en-GB" dirty="0"/>
              <a:t>correct and valid</a:t>
            </a:r>
            <a:endParaRPr lang="en-AU" dirty="0"/>
          </a:p>
        </p:txBody>
      </p:sp>
      <p:sp>
        <p:nvSpPr>
          <p:cNvPr id="45" name="TextBox 44">
            <a:extLst>
              <a:ext uri="{FF2B5EF4-FFF2-40B4-BE49-F238E27FC236}">
                <a16:creationId xmlns:a16="http://schemas.microsoft.com/office/drawing/2014/main" id="{3B0DB28D-BE91-4316-9FD5-86B836786B5D}"/>
              </a:ext>
            </a:extLst>
          </p:cNvPr>
          <p:cNvSpPr txBox="1"/>
          <p:nvPr/>
        </p:nvSpPr>
        <p:spPr>
          <a:xfrm>
            <a:off x="1464854" y="5781036"/>
            <a:ext cx="3282555" cy="369332"/>
          </a:xfrm>
          <a:prstGeom prst="rect">
            <a:avLst/>
          </a:prstGeom>
          <a:noFill/>
        </p:spPr>
        <p:txBody>
          <a:bodyPr wrap="square">
            <a:spAutoFit/>
          </a:bodyPr>
          <a:lstStyle/>
          <a:p>
            <a:pPr algn="ctr"/>
            <a:r>
              <a:rPr lang="en-GB" dirty="0"/>
              <a:t>correct and invalid</a:t>
            </a:r>
            <a:endParaRPr lang="en-AU" dirty="0"/>
          </a:p>
        </p:txBody>
      </p:sp>
      <p:sp>
        <p:nvSpPr>
          <p:cNvPr id="46" name="TextBox 45">
            <a:extLst>
              <a:ext uri="{FF2B5EF4-FFF2-40B4-BE49-F238E27FC236}">
                <a16:creationId xmlns:a16="http://schemas.microsoft.com/office/drawing/2014/main" id="{FDFEB88E-AB4A-44F1-8FDD-C0E9699EE645}"/>
              </a:ext>
            </a:extLst>
          </p:cNvPr>
          <p:cNvSpPr txBox="1"/>
          <p:nvPr/>
        </p:nvSpPr>
        <p:spPr>
          <a:xfrm>
            <a:off x="162932" y="2495813"/>
            <a:ext cx="833010" cy="1107996"/>
          </a:xfrm>
          <a:prstGeom prst="rect">
            <a:avLst/>
          </a:prstGeom>
          <a:noFill/>
        </p:spPr>
        <p:txBody>
          <a:bodyPr wrap="square" rtlCol="0">
            <a:spAutoFit/>
          </a:bodyPr>
          <a:lstStyle/>
          <a:p>
            <a:pPr algn="ctr"/>
            <a:r>
              <a:rPr lang="en-AU" sz="6600" b="1" dirty="0">
                <a:solidFill>
                  <a:srgbClr val="92D050"/>
                </a:solidFill>
              </a:rPr>
              <a:t>✓</a:t>
            </a:r>
          </a:p>
        </p:txBody>
      </p:sp>
      <p:pic>
        <p:nvPicPr>
          <p:cNvPr id="47" name="Picture 46">
            <a:extLst>
              <a:ext uri="{FF2B5EF4-FFF2-40B4-BE49-F238E27FC236}">
                <a16:creationId xmlns:a16="http://schemas.microsoft.com/office/drawing/2014/main" id="{83A86646-7D34-4E0E-BB0F-8A4CAC063D72}"/>
              </a:ext>
            </a:extLst>
          </p:cNvPr>
          <p:cNvPicPr>
            <a:picLocks noChangeAspect="1"/>
          </p:cNvPicPr>
          <p:nvPr/>
        </p:nvPicPr>
        <p:blipFill rotWithShape="1">
          <a:blip r:embed="rId10" cstate="screen">
            <a:duotone>
              <a:prstClr val="black"/>
              <a:schemeClr val="accent2">
                <a:tint val="45000"/>
                <a:satMod val="400000"/>
              </a:schemeClr>
            </a:duotone>
            <a:extLst>
              <a:ext uri="{28A0092B-C50C-407E-A947-70E740481C1C}">
                <a14:useLocalDpi xmlns:a14="http://schemas.microsoft.com/office/drawing/2010/main"/>
              </a:ext>
            </a:extLst>
          </a:blip>
          <a:srcRect l="5574" t="7562" r="8046" b="16599"/>
          <a:stretch/>
        </p:blipFill>
        <p:spPr>
          <a:xfrm>
            <a:off x="319198" y="4968499"/>
            <a:ext cx="673893" cy="433387"/>
          </a:xfrm>
          <a:prstGeom prst="rect">
            <a:avLst/>
          </a:prstGeom>
        </p:spPr>
      </p:pic>
      <p:sp>
        <p:nvSpPr>
          <p:cNvPr id="49" name="TextBox 48">
            <a:extLst>
              <a:ext uri="{FF2B5EF4-FFF2-40B4-BE49-F238E27FC236}">
                <a16:creationId xmlns:a16="http://schemas.microsoft.com/office/drawing/2014/main" id="{71A2FA19-0092-4B66-BA7D-9C71126E7144}"/>
              </a:ext>
            </a:extLst>
          </p:cNvPr>
          <p:cNvSpPr txBox="1"/>
          <p:nvPr/>
        </p:nvSpPr>
        <p:spPr>
          <a:xfrm>
            <a:off x="6477975" y="5787525"/>
            <a:ext cx="3120272" cy="369332"/>
          </a:xfrm>
          <a:prstGeom prst="rect">
            <a:avLst/>
          </a:prstGeom>
          <a:noFill/>
        </p:spPr>
        <p:txBody>
          <a:bodyPr wrap="square" rtlCol="0">
            <a:spAutoFit/>
          </a:bodyPr>
          <a:lstStyle/>
          <a:p>
            <a:pPr algn="ctr"/>
            <a:r>
              <a:rPr lang="en-GB" dirty="0"/>
              <a:t>incorrect and invalid</a:t>
            </a:r>
            <a:endParaRPr lang="en-AU" dirty="0"/>
          </a:p>
        </p:txBody>
      </p:sp>
      <p:sp>
        <p:nvSpPr>
          <p:cNvPr id="51" name="TextBox 50">
            <a:extLst>
              <a:ext uri="{FF2B5EF4-FFF2-40B4-BE49-F238E27FC236}">
                <a16:creationId xmlns:a16="http://schemas.microsoft.com/office/drawing/2014/main" id="{44DF8623-8FAF-439F-8C4E-0148143D45B3}"/>
              </a:ext>
            </a:extLst>
          </p:cNvPr>
          <p:cNvSpPr txBox="1"/>
          <p:nvPr/>
        </p:nvSpPr>
        <p:spPr>
          <a:xfrm>
            <a:off x="6425581" y="3475977"/>
            <a:ext cx="3120272" cy="369332"/>
          </a:xfrm>
          <a:prstGeom prst="rect">
            <a:avLst/>
          </a:prstGeom>
          <a:noFill/>
        </p:spPr>
        <p:txBody>
          <a:bodyPr wrap="square" rtlCol="0">
            <a:spAutoFit/>
          </a:bodyPr>
          <a:lstStyle/>
          <a:p>
            <a:pPr algn="ctr"/>
            <a:r>
              <a:rPr lang="en-GB" dirty="0"/>
              <a:t>incorrect and valid</a:t>
            </a:r>
            <a:endParaRPr lang="en-AU" dirty="0"/>
          </a:p>
        </p:txBody>
      </p:sp>
      <p:pic>
        <p:nvPicPr>
          <p:cNvPr id="53" name="Picture 52" descr="A picture containing text, keyboard, electronics, computer&#10;&#10;Description automatically generated">
            <a:extLst>
              <a:ext uri="{FF2B5EF4-FFF2-40B4-BE49-F238E27FC236}">
                <a16:creationId xmlns:a16="http://schemas.microsoft.com/office/drawing/2014/main" id="{6F2A118C-7A54-4088-BE9B-7EF223C63B91}"/>
              </a:ext>
            </a:extLst>
          </p:cNvPr>
          <p:cNvPicPr>
            <a:picLocks noChangeAspect="1"/>
          </p:cNvPicPr>
          <p:nvPr/>
        </p:nvPicPr>
        <p:blipFill>
          <a:blip r:embed="rId11"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10318636" y="4917684"/>
            <a:ext cx="1658428" cy="829214"/>
          </a:xfrm>
          <a:prstGeom prst="rect">
            <a:avLst/>
          </a:prstGeom>
        </p:spPr>
      </p:pic>
      <p:sp>
        <p:nvSpPr>
          <p:cNvPr id="60" name="TextBox 59">
            <a:extLst>
              <a:ext uri="{FF2B5EF4-FFF2-40B4-BE49-F238E27FC236}">
                <a16:creationId xmlns:a16="http://schemas.microsoft.com/office/drawing/2014/main" id="{254E57C2-3C9A-4186-BBBC-DD19A1804C45}"/>
              </a:ext>
            </a:extLst>
          </p:cNvPr>
          <p:cNvSpPr txBox="1"/>
          <p:nvPr/>
        </p:nvSpPr>
        <p:spPr>
          <a:xfrm>
            <a:off x="10463286" y="2358261"/>
            <a:ext cx="894429" cy="1323439"/>
          </a:xfrm>
          <a:prstGeom prst="rect">
            <a:avLst/>
          </a:prstGeom>
          <a:noFill/>
        </p:spPr>
        <p:txBody>
          <a:bodyPr wrap="square" rtlCol="0">
            <a:spAutoFit/>
          </a:bodyPr>
          <a:lstStyle/>
          <a:p>
            <a:pPr algn="ctr"/>
            <a:r>
              <a:rPr lang="en-AU" sz="8000" dirty="0">
                <a:solidFill>
                  <a:srgbClr val="FF0000"/>
                </a:solidFill>
                <a:effectLst/>
              </a:rPr>
              <a:t>☠</a:t>
            </a:r>
            <a:endParaRPr lang="en-AU" sz="8000" dirty="0">
              <a:solidFill>
                <a:srgbClr val="FF0000"/>
              </a:solidFill>
            </a:endParaRPr>
          </a:p>
        </p:txBody>
      </p:sp>
      <p:sp>
        <p:nvSpPr>
          <p:cNvPr id="61" name="Rectangle 3">
            <a:extLst>
              <a:ext uri="{FF2B5EF4-FFF2-40B4-BE49-F238E27FC236}">
                <a16:creationId xmlns:a16="http://schemas.microsoft.com/office/drawing/2014/main" id="{05BD837B-3595-4D8A-A9E9-AB5B805386B6}"/>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Rectangle 2">
            <a:extLst>
              <a:ext uri="{FF2B5EF4-FFF2-40B4-BE49-F238E27FC236}">
                <a16:creationId xmlns:a16="http://schemas.microsoft.com/office/drawing/2014/main" id="{3E102174-3954-4F49-B165-7AB8189D8C00}"/>
              </a:ext>
            </a:extLst>
          </p:cNvPr>
          <p:cNvSpPr/>
          <p:nvPr/>
        </p:nvSpPr>
        <p:spPr>
          <a:xfrm>
            <a:off x="151774" y="1148316"/>
            <a:ext cx="5440292" cy="5665750"/>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2E484FAC-0E8F-4A11-ACAB-E7D62D40B202}"/>
              </a:ext>
            </a:extLst>
          </p:cNvPr>
          <p:cNvSpPr txBox="1"/>
          <p:nvPr/>
        </p:nvSpPr>
        <p:spPr>
          <a:xfrm>
            <a:off x="1608412" y="1223941"/>
            <a:ext cx="2264837" cy="646331"/>
          </a:xfrm>
          <a:prstGeom prst="rect">
            <a:avLst/>
          </a:prstGeom>
          <a:noFill/>
        </p:spPr>
        <p:txBody>
          <a:bodyPr wrap="square">
            <a:spAutoFit/>
          </a:bodyPr>
          <a:lstStyle/>
          <a:p>
            <a:pPr algn="ctr"/>
            <a:r>
              <a:rPr lang="en-GB" sz="3600" b="1" i="1" dirty="0">
                <a:solidFill>
                  <a:schemeClr val="tx2"/>
                </a:solidFill>
              </a:rPr>
              <a:t>Accuracy</a:t>
            </a:r>
            <a:endParaRPr lang="en-AU" sz="3600" i="1" dirty="0">
              <a:solidFill>
                <a:schemeClr val="tx2"/>
              </a:solidFill>
            </a:endParaRPr>
          </a:p>
        </p:txBody>
      </p:sp>
      <p:pic>
        <p:nvPicPr>
          <p:cNvPr id="28" name="Picture 27" descr="A picture containing indoor, black, dark, light&#10;&#10;Description automatically generated">
            <a:extLst>
              <a:ext uri="{FF2B5EF4-FFF2-40B4-BE49-F238E27FC236}">
                <a16:creationId xmlns:a16="http://schemas.microsoft.com/office/drawing/2014/main" id="{3534C862-A38B-4ED3-BDDE-CA586D1F581E}"/>
              </a:ext>
            </a:extLst>
          </p:cNvPr>
          <p:cNvPicPr>
            <a:picLocks noChangeAspect="1"/>
          </p:cNvPicPr>
          <p:nvPr/>
        </p:nvPicPr>
        <p:blipFill>
          <a:blip r:embed="rId12">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004146" y="5766177"/>
            <a:ext cx="860540" cy="860540"/>
          </a:xfrm>
          <a:prstGeom prst="rect">
            <a:avLst/>
          </a:prstGeom>
          <a:ln>
            <a:noFill/>
          </a:ln>
          <a:effectLst>
            <a:outerShdw blurRad="292100" dist="139700" dir="2700000" algn="tl" rotWithShape="0">
              <a:srgbClr val="333333">
                <a:alpha val="65000"/>
              </a:srgbClr>
            </a:outerShdw>
          </a:effectLst>
        </p:spPr>
      </p:pic>
      <p:pic>
        <p:nvPicPr>
          <p:cNvPr id="29" name="Picture 28" descr="A picture containing indoor, black, dark, light&#10;&#10;Description automatically generated">
            <a:extLst>
              <a:ext uri="{FF2B5EF4-FFF2-40B4-BE49-F238E27FC236}">
                <a16:creationId xmlns:a16="http://schemas.microsoft.com/office/drawing/2014/main" id="{B8F6BAE8-A926-40A6-94A6-FA10785F4DFC}"/>
              </a:ext>
            </a:extLst>
          </p:cNvPr>
          <p:cNvPicPr>
            <a:picLocks noChangeAspect="1"/>
          </p:cNvPicPr>
          <p:nvPr/>
        </p:nvPicPr>
        <p:blipFill>
          <a:blip r:embed="rId12">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181038" y="5742788"/>
            <a:ext cx="860540" cy="860540"/>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2A9EF1DF-1CF8-4DD1-89A5-0B8C7AF14820}"/>
              </a:ext>
            </a:extLst>
          </p:cNvPr>
          <p:cNvSpPr/>
          <p:nvPr/>
        </p:nvSpPr>
        <p:spPr>
          <a:xfrm>
            <a:off x="248787" y="4182633"/>
            <a:ext cx="11791440" cy="2537144"/>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B50419A3-6A0F-40D8-BD20-39A9F0153183}"/>
              </a:ext>
            </a:extLst>
          </p:cNvPr>
          <p:cNvPicPr>
            <a:picLocks noChangeAspect="1"/>
          </p:cNvPicPr>
          <p:nvPr/>
        </p:nvPicPr>
        <p:blipFill>
          <a:blip r:embed="rId13"/>
          <a:stretch>
            <a:fillRect/>
          </a:stretch>
        </p:blipFill>
        <p:spPr>
          <a:xfrm>
            <a:off x="6199530" y="5234425"/>
            <a:ext cx="3686689" cy="409632"/>
          </a:xfrm>
          <a:prstGeom prst="rect">
            <a:avLst/>
          </a:prstGeom>
        </p:spPr>
      </p:pic>
    </p:spTree>
    <p:extLst>
      <p:ext uri="{BB962C8B-B14F-4D97-AF65-F5344CB8AC3E}">
        <p14:creationId xmlns:p14="http://schemas.microsoft.com/office/powerpoint/2010/main" val="1122421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500"/>
                                        <p:tgtEl>
                                          <p:spTgt spid="60"/>
                                        </p:tgtEl>
                                      </p:cBhvr>
                                    </p:animEffect>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grpId="0" nodeType="click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heel(1)">
                                      <p:cBhvr>
                                        <p:cTn id="90" dur="2000"/>
                                        <p:tgtEl>
                                          <p:spTgt spid="3"/>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26">
                                            <p:txEl>
                                              <p:pRg st="0" end="0"/>
                                            </p:txEl>
                                          </p:spTgt>
                                        </p:tgtEl>
                                        <p:attrNameLst>
                                          <p:attrName>style.visibility</p:attrName>
                                        </p:attrNameLst>
                                      </p:cBhvr>
                                      <p:to>
                                        <p:strVal val="visible"/>
                                      </p:to>
                                    </p:set>
                                    <p:animEffect transition="in" filter="fade">
                                      <p:cBhvr>
                                        <p:cTn id="94" dur="500"/>
                                        <p:tgtEl>
                                          <p:spTgt spid="26">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1" presetClass="entr" presetSubtype="1"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wheel(1)">
                                      <p:cBhvr>
                                        <p:cTn id="99" dur="2000"/>
                                        <p:tgtEl>
                                          <p:spTgt spid="6"/>
                                        </p:tgtEl>
                                      </p:cBhvr>
                                    </p:animEffect>
                                  </p:childTnLst>
                                </p:cTn>
                              </p:par>
                            </p:childTnLst>
                          </p:cTn>
                        </p:par>
                        <p:par>
                          <p:cTn id="100" fill="hold">
                            <p:stCondLst>
                              <p:cond delay="2000"/>
                            </p:stCondLst>
                            <p:childTnLst>
                              <p:par>
                                <p:cTn id="101" presetID="10" presetClass="entr" presetSubtype="0" fill="hold" nodeType="after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8" grpId="0" animBg="1"/>
      <p:bldP spid="43" grpId="0" animBg="1"/>
      <p:bldP spid="41" grpId="0" animBg="1"/>
      <p:bldP spid="42" grpId="0"/>
      <p:bldP spid="45" grpId="0"/>
      <p:bldP spid="46" grpId="0"/>
      <p:bldP spid="49" grpId="0"/>
      <p:bldP spid="51" grpId="0"/>
      <p:bldP spid="60" grpId="0"/>
      <p:bldP spid="3"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4381-CF14-4293-87A7-D22F24021C76}"/>
              </a:ext>
            </a:extLst>
          </p:cNvPr>
          <p:cNvSpPr>
            <a:spLocks noGrp="1"/>
          </p:cNvSpPr>
          <p:nvPr>
            <p:ph type="title"/>
          </p:nvPr>
        </p:nvSpPr>
        <p:spPr/>
        <p:txBody>
          <a:bodyPr/>
          <a:lstStyle/>
          <a:p>
            <a:r>
              <a:rPr lang="en-GB" dirty="0"/>
              <a:t>A real example</a:t>
            </a:r>
            <a:endParaRPr lang="en-AU" dirty="0"/>
          </a:p>
        </p:txBody>
      </p:sp>
      <p:sp>
        <p:nvSpPr>
          <p:cNvPr id="3" name="Content Placeholder 2">
            <a:extLst>
              <a:ext uri="{FF2B5EF4-FFF2-40B4-BE49-F238E27FC236}">
                <a16:creationId xmlns:a16="http://schemas.microsoft.com/office/drawing/2014/main" id="{A0AAEF0E-F5C5-4D88-B5F9-556C154D8E20}"/>
              </a:ext>
            </a:extLst>
          </p:cNvPr>
          <p:cNvSpPr>
            <a:spLocks noGrp="1"/>
          </p:cNvSpPr>
          <p:nvPr>
            <p:ph idx="1"/>
          </p:nvPr>
        </p:nvSpPr>
        <p:spPr/>
        <p:txBody>
          <a:bodyPr/>
          <a:lstStyle/>
          <a:p>
            <a:r>
              <a:rPr lang="en-GB" dirty="0"/>
              <a:t>447 handwritten names using </a:t>
            </a:r>
            <a:r>
              <a:rPr lang="en-GB" dirty="0" err="1"/>
              <a:t>Parascript</a:t>
            </a:r>
            <a:r>
              <a:rPr lang="en-GB" dirty="0"/>
              <a:t> </a:t>
            </a:r>
            <a:r>
              <a:rPr lang="en-GB" dirty="0" err="1"/>
              <a:t>FormXtra</a:t>
            </a:r>
            <a:r>
              <a:rPr lang="en-GB" dirty="0"/>
              <a:t> 7.6 OCR profile “Hand Alphabetic”</a:t>
            </a:r>
          </a:p>
        </p:txBody>
      </p:sp>
      <p:graphicFrame>
        <p:nvGraphicFramePr>
          <p:cNvPr id="6" name="Table 6">
            <a:extLst>
              <a:ext uri="{FF2B5EF4-FFF2-40B4-BE49-F238E27FC236}">
                <a16:creationId xmlns:a16="http://schemas.microsoft.com/office/drawing/2014/main" id="{14CEC71A-42F6-4AC9-8C15-0375DEB1E0E2}"/>
              </a:ext>
            </a:extLst>
          </p:cNvPr>
          <p:cNvGraphicFramePr>
            <a:graphicFrameLocks noGrp="1"/>
          </p:cNvGraphicFramePr>
          <p:nvPr/>
        </p:nvGraphicFramePr>
        <p:xfrm>
          <a:off x="1372122" y="2903198"/>
          <a:ext cx="8128000" cy="2865120"/>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4104641252"/>
                    </a:ext>
                  </a:extLst>
                </a:gridCol>
                <a:gridCol w="1625600">
                  <a:extLst>
                    <a:ext uri="{9D8B030D-6E8A-4147-A177-3AD203B41FA5}">
                      <a16:colId xmlns:a16="http://schemas.microsoft.com/office/drawing/2014/main" val="2822322637"/>
                    </a:ext>
                  </a:extLst>
                </a:gridCol>
                <a:gridCol w="1625600">
                  <a:extLst>
                    <a:ext uri="{9D8B030D-6E8A-4147-A177-3AD203B41FA5}">
                      <a16:colId xmlns:a16="http://schemas.microsoft.com/office/drawing/2014/main" val="4259016407"/>
                    </a:ext>
                  </a:extLst>
                </a:gridCol>
                <a:gridCol w="1625600">
                  <a:extLst>
                    <a:ext uri="{9D8B030D-6E8A-4147-A177-3AD203B41FA5}">
                      <a16:colId xmlns:a16="http://schemas.microsoft.com/office/drawing/2014/main" val="4063921710"/>
                    </a:ext>
                  </a:extLst>
                </a:gridCol>
                <a:gridCol w="1625600">
                  <a:extLst>
                    <a:ext uri="{9D8B030D-6E8A-4147-A177-3AD203B41FA5}">
                      <a16:colId xmlns:a16="http://schemas.microsoft.com/office/drawing/2014/main" val="3203876894"/>
                    </a:ext>
                  </a:extLst>
                </a:gridCol>
              </a:tblGrid>
              <a:tr h="370840">
                <a:tc>
                  <a:txBody>
                    <a:bodyPr/>
                    <a:lstStyle/>
                    <a:p>
                      <a:pPr algn="ctr"/>
                      <a:r>
                        <a:rPr lang="en-GB" dirty="0"/>
                        <a:t>Confidence</a:t>
                      </a:r>
                      <a:br>
                        <a:rPr lang="en-GB" dirty="0"/>
                      </a:br>
                      <a:r>
                        <a:rPr lang="en-GB" dirty="0"/>
                        <a:t>threshold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correct</a:t>
                      </a:r>
                      <a:br>
                        <a:rPr lang="en-GB" dirty="0"/>
                      </a:br>
                      <a:r>
                        <a:rPr lang="en-GB" dirty="0"/>
                        <a:t>&amp; valid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dirty="0"/>
                        <a:t>correct</a:t>
                      </a:r>
                      <a:br>
                        <a:rPr lang="en-GB" dirty="0"/>
                      </a:br>
                      <a:r>
                        <a:rPr lang="en-GB" dirty="0"/>
                        <a:t>&amp; invalid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dirty="0"/>
                        <a:t>incorrect</a:t>
                      </a:r>
                      <a:br>
                        <a:rPr lang="en-GB" dirty="0"/>
                      </a:br>
                      <a:r>
                        <a:rPr lang="en-GB" dirty="0"/>
                        <a:t>&amp; invalid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dirty="0"/>
                        <a:t>incorrect</a:t>
                      </a:r>
                      <a:br>
                        <a:rPr lang="en-GB" dirty="0"/>
                      </a:br>
                      <a:r>
                        <a:rPr lang="en-GB" dirty="0"/>
                        <a:t>&amp; valid</a:t>
                      </a: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2235165071"/>
                  </a:ext>
                </a:extLst>
              </a:tr>
              <a:tr h="370840">
                <a:tc>
                  <a:txBody>
                    <a:bodyPr/>
                    <a:lstStyle/>
                    <a:p>
                      <a:pPr algn="ctr"/>
                      <a:r>
                        <a:rPr lang="en-GB" b="1" dirty="0"/>
                        <a:t>80%</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dirty="0"/>
                        <a:t>18.3%</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b="1" dirty="0"/>
                        <a:t>72.5%</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b="1" dirty="0"/>
                        <a:t>8.9%</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b="1" dirty="0"/>
                        <a:t>0.2%</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3079799414"/>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GB" b="1" dirty="0"/>
                        <a:t>Accuracy = 90.8%</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92D050"/>
                      </a:fgClr>
                      <a:bgClr>
                        <a:schemeClr val="accent6">
                          <a:lumMod val="40000"/>
                          <a:lumOff val="60000"/>
                        </a:schemeClr>
                      </a:bgClr>
                    </a:pattFill>
                  </a:tcPr>
                </a:tc>
                <a:tc hMerge="1">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3902524496"/>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GB" b="1" dirty="0"/>
                        <a:t>Human effort = 81.4%</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1">
                          <a:lumMod val="40000"/>
                          <a:lumOff val="60000"/>
                        </a:schemeClr>
                      </a:fgClr>
                      <a:bgClr>
                        <a:schemeClr val="accent4">
                          <a:lumMod val="60000"/>
                          <a:lumOff val="40000"/>
                        </a:schemeClr>
                      </a:bgClr>
                    </a:pattFill>
                  </a:tcPr>
                </a:tc>
                <a:tc hMerge="1">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3442872171"/>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dirty="0"/>
                        <a:t>-</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dirty="0"/>
                        <a:t>1 second</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b="1" dirty="0"/>
                        <a:t>1.5 seconds</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b="1" dirty="0"/>
                        <a:t>-</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2964640743"/>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GB" b="1" dirty="0"/>
                        <a:t>=0.86 seconds</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1500530006"/>
                  </a:ext>
                </a:extLst>
              </a:tr>
              <a:tr h="370840">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GB" b="1" dirty="0"/>
                        <a:t>Productivity gain = 1.74</a:t>
                      </a: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endParaRPr lang="en-AU"/>
                    </a:p>
                  </a:txBody>
                  <a:tcPr/>
                </a:tc>
                <a:tc>
                  <a:txBody>
                    <a:bodyPr/>
                    <a:lstStyle/>
                    <a:p>
                      <a:pPr algn="ctr"/>
                      <a:endParaRPr lang="en-AU"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extLst>
                  <a:ext uri="{0D108BD9-81ED-4DB2-BD59-A6C34878D82A}">
                    <a16:rowId xmlns:a16="http://schemas.microsoft.com/office/drawing/2014/main" val="2745401964"/>
                  </a:ext>
                </a:extLst>
              </a:tr>
            </a:tbl>
          </a:graphicData>
        </a:graphic>
      </p:graphicFrame>
      <p:sp>
        <p:nvSpPr>
          <p:cNvPr id="8" name="TextBox 7">
            <a:extLst>
              <a:ext uri="{FF2B5EF4-FFF2-40B4-BE49-F238E27FC236}">
                <a16:creationId xmlns:a16="http://schemas.microsoft.com/office/drawing/2014/main" id="{06585763-568F-4C2B-BBE6-6E2C5C23DFBB}"/>
              </a:ext>
            </a:extLst>
          </p:cNvPr>
          <p:cNvSpPr txBox="1"/>
          <p:nvPr/>
        </p:nvSpPr>
        <p:spPr>
          <a:xfrm>
            <a:off x="3581593" y="2017869"/>
            <a:ext cx="384631" cy="769441"/>
          </a:xfrm>
          <a:prstGeom prst="rect">
            <a:avLst/>
          </a:prstGeom>
          <a:noFill/>
        </p:spPr>
        <p:txBody>
          <a:bodyPr wrap="square">
            <a:spAutoFit/>
          </a:bodyPr>
          <a:lstStyle/>
          <a:p>
            <a:pPr algn="ctr"/>
            <a:r>
              <a:rPr lang="en-AU" sz="4400" b="1" dirty="0">
                <a:solidFill>
                  <a:srgbClr val="92D050"/>
                </a:solidFill>
              </a:rPr>
              <a:t>✓</a:t>
            </a:r>
          </a:p>
        </p:txBody>
      </p:sp>
      <p:sp>
        <p:nvSpPr>
          <p:cNvPr id="12" name="TextBox 11">
            <a:extLst>
              <a:ext uri="{FF2B5EF4-FFF2-40B4-BE49-F238E27FC236}">
                <a16:creationId xmlns:a16="http://schemas.microsoft.com/office/drawing/2014/main" id="{6978349E-915B-42DD-B0D1-0F1145390381}"/>
              </a:ext>
            </a:extLst>
          </p:cNvPr>
          <p:cNvSpPr txBox="1"/>
          <p:nvPr/>
        </p:nvSpPr>
        <p:spPr>
          <a:xfrm>
            <a:off x="8147902" y="2061979"/>
            <a:ext cx="779282" cy="830997"/>
          </a:xfrm>
          <a:prstGeom prst="rect">
            <a:avLst/>
          </a:prstGeom>
          <a:noFill/>
        </p:spPr>
        <p:txBody>
          <a:bodyPr wrap="square">
            <a:spAutoFit/>
          </a:bodyPr>
          <a:lstStyle/>
          <a:p>
            <a:pPr algn="ctr"/>
            <a:r>
              <a:rPr lang="en-AU" sz="4800" dirty="0">
                <a:solidFill>
                  <a:srgbClr val="FF0000"/>
                </a:solidFill>
                <a:effectLst/>
              </a:rPr>
              <a:t>☠</a:t>
            </a:r>
            <a:endParaRPr lang="en-AU" sz="4800" dirty="0"/>
          </a:p>
        </p:txBody>
      </p:sp>
      <p:pic>
        <p:nvPicPr>
          <p:cNvPr id="11" name="Picture 10">
            <a:extLst>
              <a:ext uri="{FF2B5EF4-FFF2-40B4-BE49-F238E27FC236}">
                <a16:creationId xmlns:a16="http://schemas.microsoft.com/office/drawing/2014/main" id="{E819573D-E775-498B-87E8-B4637F7229BF}"/>
              </a:ext>
            </a:extLst>
          </p:cNvPr>
          <p:cNvPicPr>
            <a:picLocks noChangeAspect="1"/>
          </p:cNvPicPr>
          <p:nvPr/>
        </p:nvPicPr>
        <p:blipFill rotWithShape="1">
          <a:blip r:embed="rId3" cstate="screen">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5501313" y="2391297"/>
            <a:ext cx="562917" cy="362017"/>
          </a:xfrm>
          <a:prstGeom prst="rect">
            <a:avLst/>
          </a:prstGeom>
        </p:spPr>
      </p:pic>
      <p:pic>
        <p:nvPicPr>
          <p:cNvPr id="13" name="Picture 12" descr="A picture containing text, keyboard, electronics, computer&#10;&#10;Description automatically generated">
            <a:extLst>
              <a:ext uri="{FF2B5EF4-FFF2-40B4-BE49-F238E27FC236}">
                <a16:creationId xmlns:a16="http://schemas.microsoft.com/office/drawing/2014/main" id="{7D1B2B04-FFE1-472E-8030-B12C074C2525}"/>
              </a:ext>
            </a:extLst>
          </p:cNvPr>
          <p:cNvPicPr>
            <a:picLocks noChangeAspect="1"/>
          </p:cNvPicPr>
          <p:nvPr/>
        </p:nvPicPr>
        <p:blipFill>
          <a:blip r:embed="rId4"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893887" y="2386925"/>
            <a:ext cx="860540" cy="430270"/>
          </a:xfrm>
          <a:prstGeom prst="rect">
            <a:avLst/>
          </a:prstGeom>
        </p:spPr>
      </p:pic>
      <p:sp>
        <p:nvSpPr>
          <p:cNvPr id="4" name="Rectangle 3">
            <a:extLst>
              <a:ext uri="{FF2B5EF4-FFF2-40B4-BE49-F238E27FC236}">
                <a16:creationId xmlns:a16="http://schemas.microsoft.com/office/drawing/2014/main" id="{3902AD19-16AC-4FC4-BDFB-92F718D36A93}"/>
              </a:ext>
            </a:extLst>
          </p:cNvPr>
          <p:cNvSpPr/>
          <p:nvPr/>
        </p:nvSpPr>
        <p:spPr>
          <a:xfrm>
            <a:off x="1070477" y="3919539"/>
            <a:ext cx="9191625" cy="2222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D3BA75DC-9487-462F-AAAC-D7D459273174}"/>
              </a:ext>
            </a:extLst>
          </p:cNvPr>
          <p:cNvSpPr/>
          <p:nvPr/>
        </p:nvSpPr>
        <p:spPr>
          <a:xfrm>
            <a:off x="1200334" y="4291649"/>
            <a:ext cx="9191625" cy="192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95868375-9F62-4CA4-9E9A-9B0E00FABC72}"/>
              </a:ext>
            </a:extLst>
          </p:cNvPr>
          <p:cNvSpPr/>
          <p:nvPr/>
        </p:nvSpPr>
        <p:spPr>
          <a:xfrm>
            <a:off x="1133024" y="5033963"/>
            <a:ext cx="9191625" cy="1115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35D3C5A9-9920-4660-9E1B-C56F4C1665BC}"/>
              </a:ext>
            </a:extLst>
          </p:cNvPr>
          <p:cNvSpPr/>
          <p:nvPr/>
        </p:nvSpPr>
        <p:spPr>
          <a:xfrm>
            <a:off x="1163504" y="4650423"/>
            <a:ext cx="9191625" cy="139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ECD97234-6909-4068-9492-CEA80CB83BED}"/>
              </a:ext>
            </a:extLst>
          </p:cNvPr>
          <p:cNvSpPr/>
          <p:nvPr/>
        </p:nvSpPr>
        <p:spPr>
          <a:xfrm>
            <a:off x="1028249" y="5405439"/>
            <a:ext cx="9191625" cy="84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648A5122-9167-4826-AAE1-367F73337EAB}"/>
              </a:ext>
            </a:extLst>
          </p:cNvPr>
          <p:cNvSpPr txBox="1"/>
          <p:nvPr/>
        </p:nvSpPr>
        <p:spPr>
          <a:xfrm>
            <a:off x="7122866" y="5030996"/>
            <a:ext cx="2758645" cy="369332"/>
          </a:xfrm>
          <a:prstGeom prst="rect">
            <a:avLst/>
          </a:prstGeom>
          <a:solidFill>
            <a:schemeClr val="tx1">
              <a:lumMod val="20000"/>
              <a:lumOff val="80000"/>
            </a:schemeClr>
          </a:solidFill>
        </p:spPr>
        <p:txBody>
          <a:bodyPr wrap="square" rtlCol="0">
            <a:spAutoFit/>
          </a:bodyPr>
          <a:lstStyle/>
          <a:p>
            <a:r>
              <a:rPr lang="en-GB" dirty="0"/>
              <a:t>=  1 x .725 + 1.5 x 0.089 </a:t>
            </a:r>
            <a:endParaRPr lang="en-AU" dirty="0"/>
          </a:p>
        </p:txBody>
      </p:sp>
      <p:sp>
        <p:nvSpPr>
          <p:cNvPr id="20" name="TextBox 19">
            <a:extLst>
              <a:ext uri="{FF2B5EF4-FFF2-40B4-BE49-F238E27FC236}">
                <a16:creationId xmlns:a16="http://schemas.microsoft.com/office/drawing/2014/main" id="{C2DA81D6-FEA7-4FBE-B677-70FAFE1B3419}"/>
              </a:ext>
            </a:extLst>
          </p:cNvPr>
          <p:cNvSpPr txBox="1"/>
          <p:nvPr/>
        </p:nvSpPr>
        <p:spPr>
          <a:xfrm>
            <a:off x="7691112" y="5393637"/>
            <a:ext cx="1460000" cy="369332"/>
          </a:xfrm>
          <a:prstGeom prst="rect">
            <a:avLst/>
          </a:prstGeom>
          <a:solidFill>
            <a:schemeClr val="tx1">
              <a:lumMod val="20000"/>
              <a:lumOff val="80000"/>
            </a:schemeClr>
          </a:solidFill>
        </p:spPr>
        <p:txBody>
          <a:bodyPr wrap="square" rtlCol="0">
            <a:spAutoFit/>
          </a:bodyPr>
          <a:lstStyle/>
          <a:p>
            <a:r>
              <a:rPr lang="en-GB" dirty="0"/>
              <a:t>=  1.5 / 0.86</a:t>
            </a:r>
            <a:endParaRPr lang="en-AU" dirty="0"/>
          </a:p>
        </p:txBody>
      </p:sp>
      <p:pic>
        <p:nvPicPr>
          <p:cNvPr id="21" name="Picture 20" descr="A picture containing indoor, black, dark, light&#10;&#10;Description automatically generated">
            <a:extLst>
              <a:ext uri="{FF2B5EF4-FFF2-40B4-BE49-F238E27FC236}">
                <a16:creationId xmlns:a16="http://schemas.microsoft.com/office/drawing/2014/main" id="{791E2737-344A-4A0E-A750-F8A44D5172A1}"/>
              </a:ext>
            </a:extLst>
          </p:cNvPr>
          <p:cNvPicPr>
            <a:picLocks noChangeAspect="1"/>
          </p:cNvPicPr>
          <p:nvPr/>
        </p:nvPicPr>
        <p:blipFill>
          <a:blip r:embed="rId5"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304772" y="2134234"/>
            <a:ext cx="677483" cy="677483"/>
          </a:xfrm>
          <a:prstGeom prst="rect">
            <a:avLst/>
          </a:prstGeom>
          <a:ln>
            <a:noFill/>
          </a:ln>
          <a:effectLst>
            <a:outerShdw blurRad="292100" dist="139700" dir="2700000" algn="tl" rotWithShape="0">
              <a:srgbClr val="333333">
                <a:alpha val="65000"/>
              </a:srgbClr>
            </a:outerShdw>
          </a:effectLst>
        </p:spPr>
      </p:pic>
      <p:pic>
        <p:nvPicPr>
          <p:cNvPr id="22" name="Picture 21" descr="A picture containing indoor, black, dark, light&#10;&#10;Description automatically generated">
            <a:extLst>
              <a:ext uri="{FF2B5EF4-FFF2-40B4-BE49-F238E27FC236}">
                <a16:creationId xmlns:a16="http://schemas.microsoft.com/office/drawing/2014/main" id="{1BBDB036-4E6F-48D9-9A65-651D8CB5A6D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888284" y="2126614"/>
            <a:ext cx="677484" cy="677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6813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4" grpId="0" animBg="1"/>
      <p:bldP spid="14" grpId="0" animBg="1"/>
      <p:bldP spid="15" grpId="0" animBg="1"/>
      <p:bldP spid="16" grpId="0" animBg="1"/>
      <p:bldP spid="17" grpId="0" animBg="1"/>
      <p:bldP spid="5" grpId="0" animBg="1"/>
      <p:bldP spid="5"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9D37-ECB2-446D-85E3-7276F7265B18}"/>
              </a:ext>
            </a:extLst>
          </p:cNvPr>
          <p:cNvSpPr>
            <a:spLocks noGrp="1"/>
          </p:cNvSpPr>
          <p:nvPr>
            <p:ph type="title"/>
          </p:nvPr>
        </p:nvSpPr>
        <p:spPr>
          <a:xfrm>
            <a:off x="838200" y="609827"/>
            <a:ext cx="10826750" cy="808037"/>
          </a:xfrm>
        </p:spPr>
        <p:txBody>
          <a:bodyPr/>
          <a:lstStyle/>
          <a:p>
            <a:r>
              <a:rPr lang="en-GB" dirty="0"/>
              <a:t>Optimization Process</a:t>
            </a:r>
            <a:endParaRPr lang="en-AU" dirty="0"/>
          </a:p>
        </p:txBody>
      </p:sp>
      <p:graphicFrame>
        <p:nvGraphicFramePr>
          <p:cNvPr id="4" name="Table 4">
            <a:extLst>
              <a:ext uri="{FF2B5EF4-FFF2-40B4-BE49-F238E27FC236}">
                <a16:creationId xmlns:a16="http://schemas.microsoft.com/office/drawing/2014/main" id="{7E87D63C-ECA6-4AE3-9A88-2070F32D5648}"/>
              </a:ext>
            </a:extLst>
          </p:cNvPr>
          <p:cNvGraphicFramePr>
            <a:graphicFrameLocks noGrp="1"/>
          </p:cNvGraphicFramePr>
          <p:nvPr>
            <p:ph idx="1"/>
          </p:nvPr>
        </p:nvGraphicFramePr>
        <p:xfrm>
          <a:off x="304800" y="1736948"/>
          <a:ext cx="11634789" cy="2148840"/>
        </p:xfrm>
        <a:graphic>
          <a:graphicData uri="http://schemas.openxmlformats.org/drawingml/2006/table">
            <a:tbl>
              <a:tblPr firstRow="1" bandRow="1">
                <a:tableStyleId>{2D5ABB26-0587-4C30-8999-92F81FD0307C}</a:tableStyleId>
              </a:tblPr>
              <a:tblGrid>
                <a:gridCol w="1364343">
                  <a:extLst>
                    <a:ext uri="{9D8B030D-6E8A-4147-A177-3AD203B41FA5}">
                      <a16:colId xmlns:a16="http://schemas.microsoft.com/office/drawing/2014/main" val="3903527523"/>
                    </a:ext>
                  </a:extLst>
                </a:gridCol>
                <a:gridCol w="1233714">
                  <a:extLst>
                    <a:ext uri="{9D8B030D-6E8A-4147-A177-3AD203B41FA5}">
                      <a16:colId xmlns:a16="http://schemas.microsoft.com/office/drawing/2014/main" val="3045256434"/>
                    </a:ext>
                  </a:extLst>
                </a:gridCol>
                <a:gridCol w="892379">
                  <a:extLst>
                    <a:ext uri="{9D8B030D-6E8A-4147-A177-3AD203B41FA5}">
                      <a16:colId xmlns:a16="http://schemas.microsoft.com/office/drawing/2014/main" val="2227476320"/>
                    </a:ext>
                  </a:extLst>
                </a:gridCol>
                <a:gridCol w="1163479">
                  <a:extLst>
                    <a:ext uri="{9D8B030D-6E8A-4147-A177-3AD203B41FA5}">
                      <a16:colId xmlns:a16="http://schemas.microsoft.com/office/drawing/2014/main" val="4265766192"/>
                    </a:ext>
                  </a:extLst>
                </a:gridCol>
                <a:gridCol w="1163479">
                  <a:extLst>
                    <a:ext uri="{9D8B030D-6E8A-4147-A177-3AD203B41FA5}">
                      <a16:colId xmlns:a16="http://schemas.microsoft.com/office/drawing/2014/main" val="2403657160"/>
                    </a:ext>
                  </a:extLst>
                </a:gridCol>
                <a:gridCol w="1163479">
                  <a:extLst>
                    <a:ext uri="{9D8B030D-6E8A-4147-A177-3AD203B41FA5}">
                      <a16:colId xmlns:a16="http://schemas.microsoft.com/office/drawing/2014/main" val="3496004287"/>
                    </a:ext>
                  </a:extLst>
                </a:gridCol>
                <a:gridCol w="1103584">
                  <a:extLst>
                    <a:ext uri="{9D8B030D-6E8A-4147-A177-3AD203B41FA5}">
                      <a16:colId xmlns:a16="http://schemas.microsoft.com/office/drawing/2014/main" val="3666715665"/>
                    </a:ext>
                  </a:extLst>
                </a:gridCol>
                <a:gridCol w="1030514">
                  <a:extLst>
                    <a:ext uri="{9D8B030D-6E8A-4147-A177-3AD203B41FA5}">
                      <a16:colId xmlns:a16="http://schemas.microsoft.com/office/drawing/2014/main" val="3803637277"/>
                    </a:ext>
                  </a:extLst>
                </a:gridCol>
                <a:gridCol w="1175658">
                  <a:extLst>
                    <a:ext uri="{9D8B030D-6E8A-4147-A177-3AD203B41FA5}">
                      <a16:colId xmlns:a16="http://schemas.microsoft.com/office/drawing/2014/main" val="898705750"/>
                    </a:ext>
                  </a:extLst>
                </a:gridCol>
                <a:gridCol w="1344160">
                  <a:extLst>
                    <a:ext uri="{9D8B030D-6E8A-4147-A177-3AD203B41FA5}">
                      <a16:colId xmlns:a16="http://schemas.microsoft.com/office/drawing/2014/main" val="559433297"/>
                    </a:ext>
                  </a:extLst>
                </a:gridCol>
              </a:tblGrid>
              <a:tr h="370840">
                <a:tc>
                  <a:txBody>
                    <a:bodyPr/>
                    <a:lstStyle/>
                    <a:p>
                      <a:pPr algn="ctr"/>
                      <a:r>
                        <a:rPr lang="en-GB" sz="1400" b="1" dirty="0"/>
                        <a:t>OCR</a:t>
                      </a:r>
                      <a:br>
                        <a:rPr lang="en-GB" sz="1400" b="1" dirty="0"/>
                      </a:br>
                      <a:r>
                        <a:rPr lang="en-GB" sz="1400" b="1" dirty="0"/>
                        <a:t>Configuration</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b="1" dirty="0"/>
                        <a:t>Optimum</a:t>
                      </a:r>
                      <a:br>
                        <a:rPr lang="en-GB" sz="1400" b="1" dirty="0"/>
                      </a:br>
                      <a:r>
                        <a:rPr lang="en-GB" sz="1400" b="1" dirty="0"/>
                        <a:t>Confidence</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b="1" dirty="0"/>
                        <a:t>Correct</a:t>
                      </a:r>
                      <a:br>
                        <a:rPr lang="en-GB" sz="1400" b="1" dirty="0"/>
                      </a:br>
                      <a:r>
                        <a:rPr lang="en-GB" sz="1400" b="1" dirty="0"/>
                        <a:t>&amp;Valid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b="1" dirty="0"/>
                        <a:t>Correct</a:t>
                      </a:r>
                      <a:br>
                        <a:rPr lang="en-GB" sz="1400" b="1" dirty="0"/>
                      </a:br>
                      <a:r>
                        <a:rPr lang="en-GB" sz="1400" b="1" dirty="0"/>
                        <a:t>&amp;Invalid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b="1" dirty="0"/>
                        <a:t>Incorrect</a:t>
                      </a:r>
                      <a:br>
                        <a:rPr lang="en-GB" sz="1400" b="1" dirty="0"/>
                      </a:br>
                      <a:r>
                        <a:rPr lang="en-GB" sz="1400" b="1" dirty="0"/>
                        <a:t>&amp;Invalid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b="1" dirty="0"/>
                        <a:t>Incorrect</a:t>
                      </a:r>
                      <a:br>
                        <a:rPr lang="en-GB" sz="1400" b="1" dirty="0"/>
                      </a:br>
                      <a:r>
                        <a:rPr lang="en-GB" sz="1400" b="1" dirty="0"/>
                        <a:t>&amp;Valid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b="1" dirty="0"/>
                        <a:t>Accuracy</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b="1" dirty="0"/>
                        <a:t>Human</a:t>
                      </a:r>
                      <a:br>
                        <a:rPr lang="en-GB" sz="1400" b="1" dirty="0"/>
                      </a:br>
                      <a:r>
                        <a:rPr lang="en-GB" sz="1400" b="1" dirty="0"/>
                        <a:t>required</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b="1" dirty="0"/>
                        <a:t>Correction</a:t>
                      </a:r>
                      <a:br>
                        <a:rPr lang="en-GB" sz="1400" b="1" dirty="0"/>
                      </a:br>
                      <a:r>
                        <a:rPr lang="en-GB" sz="1400" b="1" dirty="0"/>
                        <a:t>ratio</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b="1" dirty="0"/>
                        <a:t>Productivity</a:t>
                      </a:r>
                      <a:br>
                        <a:rPr lang="en-GB" sz="1400" b="1" dirty="0"/>
                      </a:br>
                      <a:r>
                        <a:rPr lang="en-GB" sz="1400" b="1" dirty="0"/>
                        <a:t>gain</a:t>
                      </a:r>
                      <a:endParaRPr lang="en-AU" sz="1400" b="1" dirty="0"/>
                    </a:p>
                  </a:txBody>
                  <a:tcPr marL="96534" marR="965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6860345"/>
                  </a:ext>
                </a:extLst>
              </a:tr>
              <a:tr h="370840">
                <a:tc>
                  <a:txBody>
                    <a:bodyPr/>
                    <a:lstStyle/>
                    <a:p>
                      <a:r>
                        <a:rPr lang="en-GB" sz="1400" dirty="0"/>
                        <a:t>Alphanumeric</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82%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0.2%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dirty="0"/>
                        <a:t>83%</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dirty="0"/>
                        <a:t>16.8%</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dirty="0"/>
                        <a:t>0.0%</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dirty="0"/>
                        <a:t>83.2%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dirty="0"/>
                        <a:t>99.8%</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dirty="0"/>
                        <a:t>17%</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dirty="0"/>
                        <a:t>1.4</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676398"/>
                  </a:ext>
                </a:extLst>
              </a:tr>
              <a:tr h="370840">
                <a:tc>
                  <a:txBody>
                    <a:bodyPr/>
                    <a:lstStyle/>
                    <a:p>
                      <a:r>
                        <a:rPr lang="en-GB" sz="1400" dirty="0"/>
                        <a:t>Alphabetic</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80%</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18.3%</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dirty="0"/>
                        <a:t>72.5%</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dirty="0"/>
                        <a:t>8.9%</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dirty="0"/>
                        <a:t>0.2%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dirty="0"/>
                        <a:t>90.8%</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dirty="0"/>
                        <a:t>81.4%</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dirty="0"/>
                        <a:t>11%</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dirty="0"/>
                        <a:t>1.7</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6456284"/>
                  </a:ext>
                </a:extLst>
              </a:tr>
              <a:tr h="370840">
                <a:tc>
                  <a:txBody>
                    <a:bodyPr/>
                    <a:lstStyle/>
                    <a:p>
                      <a:r>
                        <a:rPr lang="en-GB" sz="1400" dirty="0"/>
                        <a:t>FirstName</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79%</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15.2%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dirty="0"/>
                        <a:t>72.3%</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dirty="0"/>
                        <a:t>12.5%</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dirty="0"/>
                        <a:t>0.0%</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dirty="0"/>
                        <a:t>87.5%</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dirty="0"/>
                        <a:t>84.8%</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dirty="0"/>
                        <a:t>15%</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dirty="0"/>
                        <a:t>1.6</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658613"/>
                  </a:ext>
                </a:extLst>
              </a:tr>
              <a:tr h="370840">
                <a:tc>
                  <a:txBody>
                    <a:bodyPr/>
                    <a:lstStyle/>
                    <a:p>
                      <a:r>
                        <a:rPr lang="en-GB" sz="1400" dirty="0"/>
                        <a:t>Alpha + 2300 Names</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67%</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400" dirty="0"/>
                        <a:t>51.9%</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1400" dirty="0"/>
                        <a:t>37.4%</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GB" sz="1400" dirty="0"/>
                        <a:t>10.7%</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GB" sz="1400" dirty="0"/>
                        <a:t>0.0%</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9290"/>
                    </a:solidFill>
                  </a:tcPr>
                </a:tc>
                <a:tc>
                  <a:txBody>
                    <a:bodyPr/>
                    <a:lstStyle/>
                    <a:p>
                      <a:pPr algn="ctr"/>
                      <a:r>
                        <a:rPr lang="en-GB" sz="1400" dirty="0"/>
                        <a:t>89.3%</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rgbClr val="BCE292"/>
                      </a:fgClr>
                      <a:bgClr>
                        <a:schemeClr val="accent6">
                          <a:lumMod val="20000"/>
                          <a:lumOff val="80000"/>
                        </a:schemeClr>
                      </a:bgClr>
                    </a:pattFill>
                  </a:tcPr>
                </a:tc>
                <a:tc>
                  <a:txBody>
                    <a:bodyPr/>
                    <a:lstStyle/>
                    <a:p>
                      <a:pPr algn="ctr"/>
                      <a:r>
                        <a:rPr lang="en-GB" sz="1400" dirty="0"/>
                        <a:t>48.1%</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Vert">
                      <a:fgClr>
                        <a:schemeClr val="accent5">
                          <a:lumMod val="20000"/>
                          <a:lumOff val="80000"/>
                        </a:schemeClr>
                      </a:fgClr>
                      <a:bgClr>
                        <a:schemeClr val="accent4">
                          <a:lumMod val="20000"/>
                          <a:lumOff val="80000"/>
                        </a:schemeClr>
                      </a:bgClr>
                    </a:pattFill>
                  </a:tcPr>
                </a:tc>
                <a:tc>
                  <a:txBody>
                    <a:bodyPr/>
                    <a:lstStyle/>
                    <a:p>
                      <a:pPr algn="ctr"/>
                      <a:r>
                        <a:rPr lang="en-GB" sz="1400" dirty="0"/>
                        <a:t>22%</a:t>
                      </a:r>
                      <a:endParaRPr lang="en-AU" sz="1400"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1400" b="1" dirty="0"/>
                        <a:t>2.8</a:t>
                      </a:r>
                      <a:endParaRPr lang="en-AU" sz="1400" b="1" dirty="0"/>
                    </a:p>
                  </a:txBody>
                  <a:tcPr marL="96534" marR="96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8910057"/>
                  </a:ext>
                </a:extLst>
              </a:tr>
            </a:tbl>
          </a:graphicData>
        </a:graphic>
      </p:graphicFrame>
      <p:sp>
        <p:nvSpPr>
          <p:cNvPr id="5" name="TextBox 4">
            <a:extLst>
              <a:ext uri="{FF2B5EF4-FFF2-40B4-BE49-F238E27FC236}">
                <a16:creationId xmlns:a16="http://schemas.microsoft.com/office/drawing/2014/main" id="{1EE41CC7-1FF1-4792-8026-72A75149A22A}"/>
              </a:ext>
            </a:extLst>
          </p:cNvPr>
          <p:cNvSpPr txBox="1"/>
          <p:nvPr/>
        </p:nvSpPr>
        <p:spPr>
          <a:xfrm>
            <a:off x="3093298" y="1149518"/>
            <a:ext cx="600958" cy="584775"/>
          </a:xfrm>
          <a:prstGeom prst="rect">
            <a:avLst/>
          </a:prstGeom>
          <a:noFill/>
        </p:spPr>
        <p:txBody>
          <a:bodyPr wrap="square">
            <a:spAutoFit/>
          </a:bodyPr>
          <a:lstStyle/>
          <a:p>
            <a:pPr algn="ctr"/>
            <a:r>
              <a:rPr lang="en-AU" sz="3200" b="1" dirty="0">
                <a:solidFill>
                  <a:srgbClr val="92D050"/>
                </a:solidFill>
              </a:rPr>
              <a:t>✓</a:t>
            </a:r>
          </a:p>
        </p:txBody>
      </p:sp>
      <p:sp>
        <p:nvSpPr>
          <p:cNvPr id="8" name="TextBox 7">
            <a:extLst>
              <a:ext uri="{FF2B5EF4-FFF2-40B4-BE49-F238E27FC236}">
                <a16:creationId xmlns:a16="http://schemas.microsoft.com/office/drawing/2014/main" id="{0AC74AA5-C5A7-4AD1-9049-7D0F3694796E}"/>
              </a:ext>
            </a:extLst>
          </p:cNvPr>
          <p:cNvSpPr txBox="1"/>
          <p:nvPr/>
        </p:nvSpPr>
        <p:spPr>
          <a:xfrm>
            <a:off x="6305663" y="925444"/>
            <a:ext cx="779282" cy="830997"/>
          </a:xfrm>
          <a:prstGeom prst="rect">
            <a:avLst/>
          </a:prstGeom>
          <a:noFill/>
        </p:spPr>
        <p:txBody>
          <a:bodyPr wrap="square">
            <a:spAutoFit/>
          </a:bodyPr>
          <a:lstStyle/>
          <a:p>
            <a:pPr algn="ctr"/>
            <a:r>
              <a:rPr lang="en-AU" sz="4800" dirty="0">
                <a:solidFill>
                  <a:srgbClr val="FF0000"/>
                </a:solidFill>
                <a:effectLst/>
              </a:rPr>
              <a:t>☠</a:t>
            </a:r>
            <a:endParaRPr lang="en-AU" sz="4800" dirty="0"/>
          </a:p>
        </p:txBody>
      </p:sp>
      <p:sp>
        <p:nvSpPr>
          <p:cNvPr id="10" name="TextBox 9">
            <a:extLst>
              <a:ext uri="{FF2B5EF4-FFF2-40B4-BE49-F238E27FC236}">
                <a16:creationId xmlns:a16="http://schemas.microsoft.com/office/drawing/2014/main" id="{7A2D20DA-656B-4E24-AA61-1438B756630F}"/>
              </a:ext>
            </a:extLst>
          </p:cNvPr>
          <p:cNvSpPr txBox="1"/>
          <p:nvPr/>
        </p:nvSpPr>
        <p:spPr>
          <a:xfrm>
            <a:off x="10581647" y="961974"/>
            <a:ext cx="1324356" cy="707886"/>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en-AU" sz="4000" b="1" dirty="0">
                <a:ln/>
                <a:solidFill>
                  <a:schemeClr val="accent4"/>
                </a:solidFill>
                <a:effectLst>
                  <a:outerShdw blurRad="50800" dist="38100" dir="2700000" algn="tl" rotWithShape="0">
                    <a:prstClr val="black">
                      <a:alpha val="40000"/>
                    </a:prstClr>
                  </a:outerShdw>
                </a:effectLst>
              </a:rPr>
              <a:t>$€¥£</a:t>
            </a:r>
          </a:p>
        </p:txBody>
      </p:sp>
      <p:pic>
        <p:nvPicPr>
          <p:cNvPr id="13" name="Picture 12" descr="A picture containing indoor, black, dark, light&#10;&#10;Description automatically generated">
            <a:extLst>
              <a:ext uri="{FF2B5EF4-FFF2-40B4-BE49-F238E27FC236}">
                <a16:creationId xmlns:a16="http://schemas.microsoft.com/office/drawing/2014/main" id="{2330F04B-CD59-474D-BDDB-ED658518F7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49453" y="829766"/>
            <a:ext cx="829470" cy="829470"/>
          </a:xfrm>
          <a:prstGeom prst="rect">
            <a:avLst/>
          </a:prstGeom>
          <a:ln>
            <a:noFill/>
          </a:ln>
          <a:effectLst>
            <a:outerShdw blurRad="292100" dist="139700" dir="2700000" algn="tl" rotWithShape="0">
              <a:srgbClr val="333333">
                <a:alpha val="65000"/>
              </a:srgbClr>
            </a:outerShdw>
          </a:effectLst>
        </p:spPr>
      </p:pic>
      <p:pic>
        <p:nvPicPr>
          <p:cNvPr id="15" name="Picture 14" descr="Shape&#10;&#10;Description automatically generated with low confidence">
            <a:extLst>
              <a:ext uri="{FF2B5EF4-FFF2-40B4-BE49-F238E27FC236}">
                <a16:creationId xmlns:a16="http://schemas.microsoft.com/office/drawing/2014/main" id="{0A288CE9-E0E9-43E3-8CAB-70AD0813F295}"/>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493672" y="848988"/>
            <a:ext cx="779282" cy="779282"/>
          </a:xfrm>
          <a:prstGeom prst="rect">
            <a:avLst/>
          </a:prstGeom>
          <a:ln>
            <a:noFill/>
          </a:ln>
          <a:effectLst>
            <a:outerShdw blurRad="292100" dist="139700" dir="2700000" algn="tl" rotWithShape="0">
              <a:srgbClr val="333333">
                <a:alpha val="65000"/>
              </a:srgbClr>
            </a:outerShdw>
          </a:effectLst>
        </p:spPr>
      </p:pic>
      <p:grpSp>
        <p:nvGrpSpPr>
          <p:cNvPr id="22" name="Group 21">
            <a:extLst>
              <a:ext uri="{FF2B5EF4-FFF2-40B4-BE49-F238E27FC236}">
                <a16:creationId xmlns:a16="http://schemas.microsoft.com/office/drawing/2014/main" id="{6DB807CD-3727-4EFF-8EFD-A4812177380E}"/>
              </a:ext>
            </a:extLst>
          </p:cNvPr>
          <p:cNvGrpSpPr/>
          <p:nvPr/>
        </p:nvGrpSpPr>
        <p:grpSpPr>
          <a:xfrm>
            <a:off x="6144746" y="4141731"/>
            <a:ext cx="5485655" cy="1592825"/>
            <a:chOff x="2874901" y="4630994"/>
            <a:chExt cx="5485655" cy="1592825"/>
          </a:xfrm>
        </p:grpSpPr>
        <p:pic>
          <p:nvPicPr>
            <p:cNvPr id="16" name="Picture 15" descr="A picture containing indoor, black, dark, light&#10;&#10;Description automatically generated">
              <a:extLst>
                <a:ext uri="{FF2B5EF4-FFF2-40B4-BE49-F238E27FC236}">
                  <a16:creationId xmlns:a16="http://schemas.microsoft.com/office/drawing/2014/main" id="{FEF913D4-01CD-485A-9286-D53941C80A7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74901" y="4749416"/>
              <a:ext cx="1219200" cy="1219200"/>
            </a:xfrm>
            <a:prstGeom prst="rect">
              <a:avLst/>
            </a:prstGeom>
            <a:ln>
              <a:noFill/>
            </a:ln>
            <a:effectLst>
              <a:outerShdw blurRad="292100" dist="139700" dir="2700000" algn="tl" rotWithShape="0">
                <a:srgbClr val="333333">
                  <a:alpha val="65000"/>
                </a:srgbClr>
              </a:outerShdw>
            </a:effectLst>
          </p:spPr>
        </p:pic>
        <p:pic>
          <p:nvPicPr>
            <p:cNvPr id="17" name="Picture 16" descr="A picture containing indoor, black, dark, light&#10;&#10;Description automatically generated">
              <a:extLst>
                <a:ext uri="{FF2B5EF4-FFF2-40B4-BE49-F238E27FC236}">
                  <a16:creationId xmlns:a16="http://schemas.microsoft.com/office/drawing/2014/main" id="{D4A28E9E-C043-4BE7-B5C0-306E7C43F5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4749416"/>
              <a:ext cx="1219200" cy="1219200"/>
            </a:xfrm>
            <a:prstGeom prst="rect">
              <a:avLst/>
            </a:prstGeom>
            <a:ln>
              <a:noFill/>
            </a:ln>
            <a:effectLst>
              <a:outerShdw blurRad="292100" dist="139700" dir="2700000" algn="tl" rotWithShape="0">
                <a:srgbClr val="333333">
                  <a:alpha val="65000"/>
                </a:srgbClr>
              </a:outerShdw>
            </a:effectLst>
          </p:spPr>
        </p:pic>
        <p:pic>
          <p:nvPicPr>
            <p:cNvPr id="18" name="Picture 17" descr="A picture containing indoor, black, dark, light&#10;&#10;Description automatically generated">
              <a:extLst>
                <a:ext uri="{FF2B5EF4-FFF2-40B4-BE49-F238E27FC236}">
                  <a16:creationId xmlns:a16="http://schemas.microsoft.com/office/drawing/2014/main" id="{21B8927A-FB9D-468B-BB3C-9B67DBA9D9A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09078" y="4749416"/>
              <a:ext cx="1219200" cy="1219200"/>
            </a:xfrm>
            <a:prstGeom prst="rect">
              <a:avLst/>
            </a:prstGeom>
            <a:ln>
              <a:noFill/>
            </a:ln>
            <a:effectLst>
              <a:outerShdw blurRad="292100" dist="139700" dir="2700000" algn="tl" rotWithShape="0">
                <a:srgbClr val="333333">
                  <a:alpha val="65000"/>
                </a:srgbClr>
              </a:outerShdw>
            </a:effectLst>
          </p:spPr>
        </p:pic>
        <p:pic>
          <p:nvPicPr>
            <p:cNvPr id="19" name="Picture 18" descr="A picture containing indoor, black, dark, light&#10;&#10;Description automatically generated">
              <a:extLst>
                <a:ext uri="{FF2B5EF4-FFF2-40B4-BE49-F238E27FC236}">
                  <a16:creationId xmlns:a16="http://schemas.microsoft.com/office/drawing/2014/main" id="{2A28FEF4-1072-41EC-B5AB-1FC34AC89CB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43766" y="4780584"/>
              <a:ext cx="1219200" cy="12192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7CE3BF58-A429-47B5-9CC7-4BDE6B777AB4}"/>
                </a:ext>
              </a:extLst>
            </p:cNvPr>
            <p:cNvSpPr/>
            <p:nvPr/>
          </p:nvSpPr>
          <p:spPr>
            <a:xfrm>
              <a:off x="7846142" y="4630994"/>
              <a:ext cx="514414" cy="1592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EA22C60B-1D9B-4153-974E-28481A2E7FCF}"/>
                </a:ext>
              </a:extLst>
            </p:cNvPr>
            <p:cNvSpPr txBox="1"/>
            <p:nvPr/>
          </p:nvSpPr>
          <p:spPr>
            <a:xfrm>
              <a:off x="4198160" y="4780584"/>
              <a:ext cx="574581" cy="1015663"/>
            </a:xfrm>
            <a:prstGeom prst="rect">
              <a:avLst/>
            </a:prstGeom>
            <a:noFill/>
          </p:spPr>
          <p:txBody>
            <a:bodyPr wrap="square" rtlCol="0">
              <a:spAutoFit/>
            </a:bodyPr>
            <a:lstStyle/>
            <a:p>
              <a:pPr algn="ctr"/>
              <a:r>
                <a:rPr lang="en-GB" sz="6000" dirty="0"/>
                <a:t>=</a:t>
              </a:r>
              <a:endParaRPr lang="en-AU" dirty="0"/>
            </a:p>
          </p:txBody>
        </p:sp>
      </p:grpSp>
      <p:grpSp>
        <p:nvGrpSpPr>
          <p:cNvPr id="26" name="Group 25">
            <a:extLst>
              <a:ext uri="{FF2B5EF4-FFF2-40B4-BE49-F238E27FC236}">
                <a16:creationId xmlns:a16="http://schemas.microsoft.com/office/drawing/2014/main" id="{E85AF6BD-0BEB-4E20-8F14-738437777CCC}"/>
              </a:ext>
            </a:extLst>
          </p:cNvPr>
          <p:cNvGrpSpPr/>
          <p:nvPr/>
        </p:nvGrpSpPr>
        <p:grpSpPr>
          <a:xfrm>
            <a:off x="1279142" y="4384417"/>
            <a:ext cx="3188009" cy="829470"/>
            <a:chOff x="1279142" y="4834351"/>
            <a:chExt cx="3188009" cy="829470"/>
          </a:xfrm>
        </p:grpSpPr>
        <p:pic>
          <p:nvPicPr>
            <p:cNvPr id="23" name="Picture 22" descr="Shape&#10;&#10;Description automatically generated with low confidence">
              <a:extLst>
                <a:ext uri="{FF2B5EF4-FFF2-40B4-BE49-F238E27FC236}">
                  <a16:creationId xmlns:a16="http://schemas.microsoft.com/office/drawing/2014/main" id="{AB1B7C39-9E21-4A19-88F4-F2793F41B7B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279142" y="4834351"/>
              <a:ext cx="829470" cy="829470"/>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907F2D0C-4B70-4978-B9F4-7CE2DB7A0D04}"/>
                </a:ext>
              </a:extLst>
            </p:cNvPr>
            <p:cNvSpPr txBox="1"/>
            <p:nvPr/>
          </p:nvSpPr>
          <p:spPr>
            <a:xfrm>
              <a:off x="1743200" y="4864365"/>
              <a:ext cx="2723951" cy="769441"/>
            </a:xfrm>
            <a:prstGeom prst="rect">
              <a:avLst/>
            </a:prstGeom>
            <a:noFill/>
          </p:spPr>
          <p:txBody>
            <a:bodyPr wrap="square">
              <a:spAutoFit/>
            </a:bodyPr>
            <a:lstStyle/>
            <a:p>
              <a:pPr algn="ctr"/>
              <a:r>
                <a:rPr lang="en-GB" sz="4400" b="1" dirty="0"/>
                <a:t>= 89.3%</a:t>
              </a:r>
              <a:endParaRPr lang="en-AU" b="1" dirty="0"/>
            </a:p>
          </p:txBody>
        </p:sp>
      </p:grpSp>
      <p:sp>
        <p:nvSpPr>
          <p:cNvPr id="27" name="TextBox 26">
            <a:extLst>
              <a:ext uri="{FF2B5EF4-FFF2-40B4-BE49-F238E27FC236}">
                <a16:creationId xmlns:a16="http://schemas.microsoft.com/office/drawing/2014/main" id="{0FB4E0DF-1AEA-4E76-897A-E69ADA77C77F}"/>
              </a:ext>
            </a:extLst>
          </p:cNvPr>
          <p:cNvSpPr txBox="1"/>
          <p:nvPr/>
        </p:nvSpPr>
        <p:spPr>
          <a:xfrm>
            <a:off x="1071894" y="5814815"/>
            <a:ext cx="9399638" cy="646331"/>
          </a:xfrm>
          <a:prstGeom prst="rect">
            <a:avLst/>
          </a:prstGeom>
          <a:noFill/>
        </p:spPr>
        <p:txBody>
          <a:bodyPr wrap="square" rtlCol="0">
            <a:spAutoFit/>
          </a:bodyPr>
          <a:lstStyle/>
          <a:p>
            <a:pPr algn="ctr"/>
            <a:r>
              <a:rPr lang="en-GB" i="1" dirty="0"/>
              <a:t>Kofax focuses on humans and human problems, not on software and robot metrics – we find the optimal solution that reduces human effort and saves money.</a:t>
            </a:r>
            <a:endParaRPr lang="en-AU" i="1" dirty="0"/>
          </a:p>
        </p:txBody>
      </p:sp>
      <p:pic>
        <p:nvPicPr>
          <p:cNvPr id="24" name="Picture 23">
            <a:extLst>
              <a:ext uri="{FF2B5EF4-FFF2-40B4-BE49-F238E27FC236}">
                <a16:creationId xmlns:a16="http://schemas.microsoft.com/office/drawing/2014/main" id="{C170E481-0BA3-4A29-9D3F-F450C9888939}"/>
              </a:ext>
            </a:extLst>
          </p:cNvPr>
          <p:cNvPicPr>
            <a:picLocks noChangeAspect="1"/>
          </p:cNvPicPr>
          <p:nvPr/>
        </p:nvPicPr>
        <p:blipFill rotWithShape="1">
          <a:blip r:embed="rId4" cstate="screen">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4127845" y="1278132"/>
            <a:ext cx="562917" cy="362017"/>
          </a:xfrm>
          <a:prstGeom prst="rect">
            <a:avLst/>
          </a:prstGeom>
          <a:ln>
            <a:noFill/>
          </a:ln>
          <a:effectLst>
            <a:outerShdw blurRad="292100" dist="139700" dir="2700000" algn="tl" rotWithShape="0">
              <a:srgbClr val="333333">
                <a:alpha val="65000"/>
              </a:srgbClr>
            </a:outerShdw>
          </a:effectLst>
        </p:spPr>
      </p:pic>
      <p:pic>
        <p:nvPicPr>
          <p:cNvPr id="28" name="Picture 27" descr="A picture containing text, keyboard, electronics, computer&#10;&#10;Description automatically generated">
            <a:extLst>
              <a:ext uri="{FF2B5EF4-FFF2-40B4-BE49-F238E27FC236}">
                <a16:creationId xmlns:a16="http://schemas.microsoft.com/office/drawing/2014/main" id="{507A3A4F-C540-4F3B-9A69-7057EF3E2A51}"/>
              </a:ext>
            </a:extLst>
          </p:cNvPr>
          <p:cNvPicPr>
            <a:picLocks noChangeAspect="1"/>
          </p:cNvPicPr>
          <p:nvPr/>
        </p:nvPicPr>
        <p:blipFill>
          <a:blip r:embed="rId5"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131323" y="1172680"/>
            <a:ext cx="934937" cy="467469"/>
          </a:xfrm>
          <a:prstGeom prst="rect">
            <a:avLst/>
          </a:prstGeom>
          <a:ln>
            <a:noFill/>
          </a:ln>
          <a:effectLst>
            <a:outerShdw blurRad="292100" dist="139700" dir="2700000" algn="tl" rotWithShape="0">
              <a:srgbClr val="333333">
                <a:alpha val="65000"/>
              </a:srgbClr>
            </a:outerShdw>
          </a:effectLst>
        </p:spPr>
      </p:pic>
      <p:pic>
        <p:nvPicPr>
          <p:cNvPr id="29" name="Picture 28" descr="A picture containing indoor, black, dark, light&#10;&#10;Description automatically generated">
            <a:extLst>
              <a:ext uri="{FF2B5EF4-FFF2-40B4-BE49-F238E27FC236}">
                <a16:creationId xmlns:a16="http://schemas.microsoft.com/office/drawing/2014/main" id="{48FB9C5B-C3A8-4903-9E36-354CF505E680}"/>
              </a:ext>
            </a:extLst>
          </p:cNvPr>
          <p:cNvPicPr>
            <a:picLocks noChangeAspect="1"/>
          </p:cNvPicPr>
          <p:nvPr/>
        </p:nvPicPr>
        <p:blipFill>
          <a:blip r:embed="rId6"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9356377" y="992314"/>
            <a:ext cx="677483" cy="677483"/>
          </a:xfrm>
          <a:prstGeom prst="rect">
            <a:avLst/>
          </a:prstGeom>
          <a:ln>
            <a:noFill/>
          </a:ln>
          <a:effectLst>
            <a:outerShdw blurRad="292100" dist="139700" dir="2700000" algn="tl" rotWithShape="0">
              <a:srgbClr val="333333">
                <a:alpha val="65000"/>
              </a:srgbClr>
            </a:outerShdw>
          </a:effectLst>
        </p:spPr>
      </p:pic>
      <p:pic>
        <p:nvPicPr>
          <p:cNvPr id="30" name="Picture 29" descr="A picture containing indoor, black, dark, light&#10;&#10;Description automatically generated">
            <a:extLst>
              <a:ext uri="{FF2B5EF4-FFF2-40B4-BE49-F238E27FC236}">
                <a16:creationId xmlns:a16="http://schemas.microsoft.com/office/drawing/2014/main" id="{EF22D3B6-2C45-48C3-B4E7-FE44CA59D135}"/>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963018" y="985945"/>
            <a:ext cx="677484" cy="67748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E66A1615-04DF-4320-B5F8-59FC5E8F0ED0}"/>
              </a:ext>
            </a:extLst>
          </p:cNvPr>
          <p:cNvSpPr txBox="1"/>
          <p:nvPr/>
        </p:nvSpPr>
        <p:spPr>
          <a:xfrm>
            <a:off x="9750507" y="943578"/>
            <a:ext cx="446478" cy="646331"/>
          </a:xfrm>
          <a:prstGeom prst="rect">
            <a:avLst/>
          </a:prstGeom>
          <a:noFill/>
        </p:spPr>
        <p:txBody>
          <a:bodyPr wrap="square" rtlCol="0">
            <a:spAutoFit/>
          </a:bodyPr>
          <a:lstStyle/>
          <a:p>
            <a:pPr algn="ctr"/>
            <a:r>
              <a:rPr lang="en-GB" sz="3600" b="1" dirty="0"/>
              <a:t>:</a:t>
            </a:r>
            <a:endParaRPr lang="en-AU" b="1" dirty="0"/>
          </a:p>
        </p:txBody>
      </p:sp>
      <p:sp>
        <p:nvSpPr>
          <p:cNvPr id="9" name="Explosion: 14 Points 8">
            <a:extLst>
              <a:ext uri="{FF2B5EF4-FFF2-40B4-BE49-F238E27FC236}">
                <a16:creationId xmlns:a16="http://schemas.microsoft.com/office/drawing/2014/main" id="{03890F2E-C4FD-4774-9AB0-80CF278AE2E6}"/>
              </a:ext>
            </a:extLst>
          </p:cNvPr>
          <p:cNvSpPr/>
          <p:nvPr/>
        </p:nvSpPr>
        <p:spPr>
          <a:xfrm rot="1939877">
            <a:off x="10931011" y="3331068"/>
            <a:ext cx="741739" cy="672654"/>
          </a:xfrm>
          <a:prstGeom prst="irregularSeal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93E409AD-D7F2-48CC-8C65-4C7F208337B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741818" y="1278132"/>
            <a:ext cx="1083303" cy="332415"/>
          </a:xfrm>
          <a:prstGeom prst="rect">
            <a:avLst/>
          </a:prstGeom>
        </p:spPr>
      </p:pic>
      <p:pic>
        <p:nvPicPr>
          <p:cNvPr id="32" name="Picture 31">
            <a:extLst>
              <a:ext uri="{FF2B5EF4-FFF2-40B4-BE49-F238E27FC236}">
                <a16:creationId xmlns:a16="http://schemas.microsoft.com/office/drawing/2014/main" id="{5078C2ED-9EE4-4723-A001-76FEE029CD6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4464" y="1074588"/>
            <a:ext cx="694678" cy="6174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8473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D9BC-F096-4B66-BAAB-E25992A3DD1E}"/>
              </a:ext>
            </a:extLst>
          </p:cNvPr>
          <p:cNvSpPr>
            <a:spLocks noGrp="1"/>
          </p:cNvSpPr>
          <p:nvPr>
            <p:ph type="title"/>
          </p:nvPr>
        </p:nvSpPr>
        <p:spPr/>
        <p:txBody>
          <a:bodyPr/>
          <a:lstStyle/>
          <a:p>
            <a:r>
              <a:rPr lang="en-GB" dirty="0"/>
              <a:t>Change the conversation with your customers</a:t>
            </a:r>
            <a:endParaRPr lang="en-AU" dirty="0"/>
          </a:p>
        </p:txBody>
      </p:sp>
      <p:pic>
        <p:nvPicPr>
          <p:cNvPr id="4" name="Picture 3" descr="Shape&#10;&#10;Description automatically generated with low confidence">
            <a:extLst>
              <a:ext uri="{FF2B5EF4-FFF2-40B4-BE49-F238E27FC236}">
                <a16:creationId xmlns:a16="http://schemas.microsoft.com/office/drawing/2014/main" id="{003A49B8-BE81-4CCA-8CB1-F62A33834B2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200" y="1334450"/>
            <a:ext cx="4006807" cy="4006807"/>
          </a:xfrm>
          <a:prstGeom prst="rect">
            <a:avLst/>
          </a:prstGeom>
          <a:ln>
            <a:noFill/>
          </a:ln>
          <a:effectLst>
            <a:outerShdw blurRad="292100" dist="139700" dir="2700000" algn="tl" rotWithShape="0">
              <a:srgbClr val="333333">
                <a:alpha val="65000"/>
              </a:srgbClr>
            </a:outerShdw>
          </a:effectLst>
        </p:spPr>
      </p:pic>
      <p:pic>
        <p:nvPicPr>
          <p:cNvPr id="5" name="Content Placeholder 4" descr="A picture containing indoor, black, dark, light&#10;&#10;Description automatically generated">
            <a:extLst>
              <a:ext uri="{FF2B5EF4-FFF2-40B4-BE49-F238E27FC236}">
                <a16:creationId xmlns:a16="http://schemas.microsoft.com/office/drawing/2014/main" id="{347CF5AF-3A11-49C1-BBA9-8B267C7C9532}"/>
              </a:ext>
            </a:extLst>
          </p:cNvPr>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7663106" y="2521347"/>
            <a:ext cx="1973754" cy="197375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57BAD438-DDA5-43A7-BEB8-052B0EC5E448}"/>
              </a:ext>
            </a:extLst>
          </p:cNvPr>
          <p:cNvGrpSpPr/>
          <p:nvPr/>
        </p:nvGrpSpPr>
        <p:grpSpPr>
          <a:xfrm>
            <a:off x="8251501" y="2890074"/>
            <a:ext cx="3247289" cy="2583354"/>
            <a:chOff x="5815580" y="2404879"/>
            <a:chExt cx="3247289" cy="2583354"/>
          </a:xfrm>
        </p:grpSpPr>
        <p:pic>
          <p:nvPicPr>
            <p:cNvPr id="6" name="Content Placeholder 4" descr="A picture containing indoor, black, dark, light&#10;&#10;Description automatically generated">
              <a:extLst>
                <a:ext uri="{FF2B5EF4-FFF2-40B4-BE49-F238E27FC236}">
                  <a16:creationId xmlns:a16="http://schemas.microsoft.com/office/drawing/2014/main" id="{B2CD327B-6503-4035-9DB0-3C847874D95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a:off x="5815580" y="2404879"/>
              <a:ext cx="1973754" cy="1973754"/>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4" descr="A picture containing indoor, black, dark, light&#10;&#10;Description automatically generated">
              <a:extLst>
                <a:ext uri="{FF2B5EF4-FFF2-40B4-BE49-F238E27FC236}">
                  <a16:creationId xmlns:a16="http://schemas.microsoft.com/office/drawing/2014/main" id="{7489C4ED-E312-4F8C-A2A8-D4C89A914C2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a:off x="6388895" y="2709679"/>
              <a:ext cx="1973754" cy="1973754"/>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4" descr="A picture containing indoor, black, dark, light&#10;&#10;Description automatically generated">
              <a:extLst>
                <a:ext uri="{FF2B5EF4-FFF2-40B4-BE49-F238E27FC236}">
                  <a16:creationId xmlns:a16="http://schemas.microsoft.com/office/drawing/2014/main" id="{902605C1-2320-497E-A5B3-DCC0AE1F455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a:off x="7089115" y="3014479"/>
              <a:ext cx="1973754" cy="1973754"/>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BF88AC2D-B396-4936-8004-9B119AD0263A}"/>
              </a:ext>
            </a:extLst>
          </p:cNvPr>
          <p:cNvGrpSpPr/>
          <p:nvPr/>
        </p:nvGrpSpPr>
        <p:grpSpPr>
          <a:xfrm rot="2993072">
            <a:off x="1605232" y="2196647"/>
            <a:ext cx="2351314" cy="2351314"/>
            <a:chOff x="1103086" y="2252479"/>
            <a:chExt cx="2351314" cy="2351314"/>
          </a:xfrm>
        </p:grpSpPr>
        <p:sp>
          <p:nvSpPr>
            <p:cNvPr id="10" name="Oval 9">
              <a:extLst>
                <a:ext uri="{FF2B5EF4-FFF2-40B4-BE49-F238E27FC236}">
                  <a16:creationId xmlns:a16="http://schemas.microsoft.com/office/drawing/2014/main" id="{F8241B86-1535-4D2C-B703-2136D92DFB5C}"/>
                </a:ext>
              </a:extLst>
            </p:cNvPr>
            <p:cNvSpPr/>
            <p:nvPr/>
          </p:nvSpPr>
          <p:spPr>
            <a:xfrm>
              <a:off x="1103086" y="2252479"/>
              <a:ext cx="2351314" cy="2351314"/>
            </a:xfrm>
            <a:prstGeom prst="ellipse">
              <a:avLst/>
            </a:prstGeom>
            <a:noFill/>
            <a:ln w="254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B7067184-6147-410D-AAF1-18FDEDC398E6}"/>
                </a:ext>
              </a:extLst>
            </p:cNvPr>
            <p:cNvCxnSpPr>
              <a:stCxn id="10" idx="2"/>
              <a:endCxn id="10" idx="6"/>
            </p:cNvCxnSpPr>
            <p:nvPr/>
          </p:nvCxnSpPr>
          <p:spPr>
            <a:xfrm>
              <a:off x="1103086" y="3428136"/>
              <a:ext cx="2351314" cy="0"/>
            </a:xfrm>
            <a:prstGeom prst="line">
              <a:avLst/>
            </a:prstGeom>
            <a:noFill/>
            <a:ln w="2540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a:extLst>
              <a:ext uri="{FF2B5EF4-FFF2-40B4-BE49-F238E27FC236}">
                <a16:creationId xmlns:a16="http://schemas.microsoft.com/office/drawing/2014/main" id="{CFA39A10-4498-44B3-AC05-893CCCC16AC6}"/>
              </a:ext>
            </a:extLst>
          </p:cNvPr>
          <p:cNvSpPr txBox="1"/>
          <p:nvPr/>
        </p:nvSpPr>
        <p:spPr>
          <a:xfrm>
            <a:off x="7079343" y="5676987"/>
            <a:ext cx="5112657" cy="523220"/>
          </a:xfrm>
          <a:prstGeom prst="rect">
            <a:avLst/>
          </a:prstGeom>
          <a:noFill/>
        </p:spPr>
        <p:txBody>
          <a:bodyPr wrap="square" rtlCol="0">
            <a:spAutoFit/>
          </a:bodyPr>
          <a:lstStyle/>
          <a:p>
            <a:pPr algn="ctr"/>
            <a:r>
              <a:rPr lang="en-GB" sz="2800" b="1" dirty="0"/>
              <a:t>Productivity Gain</a:t>
            </a:r>
            <a:endParaRPr lang="en-AU" sz="2800" b="1" dirty="0"/>
          </a:p>
        </p:txBody>
      </p:sp>
      <p:sp>
        <p:nvSpPr>
          <p:cNvPr id="15" name="TextBox 14">
            <a:extLst>
              <a:ext uri="{FF2B5EF4-FFF2-40B4-BE49-F238E27FC236}">
                <a16:creationId xmlns:a16="http://schemas.microsoft.com/office/drawing/2014/main" id="{FEDC2C5A-1F96-4774-B9DA-056B65586DA3}"/>
              </a:ext>
            </a:extLst>
          </p:cNvPr>
          <p:cNvSpPr txBox="1"/>
          <p:nvPr/>
        </p:nvSpPr>
        <p:spPr>
          <a:xfrm>
            <a:off x="437674" y="5756828"/>
            <a:ext cx="5112657" cy="523220"/>
          </a:xfrm>
          <a:prstGeom prst="rect">
            <a:avLst/>
          </a:prstGeom>
          <a:noFill/>
        </p:spPr>
        <p:txBody>
          <a:bodyPr wrap="square" rtlCol="0">
            <a:spAutoFit/>
          </a:bodyPr>
          <a:lstStyle/>
          <a:p>
            <a:pPr algn="ctr"/>
            <a:r>
              <a:rPr lang="en-GB" sz="2800" b="1" dirty="0"/>
              <a:t>Accuracy and Confidence</a:t>
            </a:r>
            <a:endParaRPr lang="en-AU" sz="2800" b="1" dirty="0"/>
          </a:p>
        </p:txBody>
      </p:sp>
      <p:sp>
        <p:nvSpPr>
          <p:cNvPr id="16" name="TextBox 15">
            <a:extLst>
              <a:ext uri="{FF2B5EF4-FFF2-40B4-BE49-F238E27FC236}">
                <a16:creationId xmlns:a16="http://schemas.microsoft.com/office/drawing/2014/main" id="{838F1D73-3020-462C-AA6F-4234EECD574D}"/>
              </a:ext>
            </a:extLst>
          </p:cNvPr>
          <p:cNvSpPr txBox="1"/>
          <p:nvPr/>
        </p:nvSpPr>
        <p:spPr>
          <a:xfrm>
            <a:off x="9636860" y="1097866"/>
            <a:ext cx="2602080" cy="92333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en-AU" sz="5400" b="1" dirty="0">
                <a:ln/>
                <a:solidFill>
                  <a:schemeClr val="accent4"/>
                </a:solidFill>
                <a:effectLst>
                  <a:outerShdw blurRad="50800" dist="38100" dir="2700000" algn="tl" rotWithShape="0">
                    <a:prstClr val="black">
                      <a:alpha val="40000"/>
                    </a:prstClr>
                  </a:outerShdw>
                </a:effectLst>
              </a:rPr>
              <a:t>$€¥£</a:t>
            </a:r>
          </a:p>
        </p:txBody>
      </p:sp>
      <p:pic>
        <p:nvPicPr>
          <p:cNvPr id="18" name="Picture 17" descr="Shape, circle&#10;&#10;Description automatically generated">
            <a:extLst>
              <a:ext uri="{FF2B5EF4-FFF2-40B4-BE49-F238E27FC236}">
                <a16:creationId xmlns:a16="http://schemas.microsoft.com/office/drawing/2014/main" id="{B9C0A910-BBC7-41B0-B1E5-6BBBEA30CC0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293478" y="1964501"/>
            <a:ext cx="1615587" cy="1615587"/>
          </a:xfrm>
          <a:prstGeom prst="rect">
            <a:avLst/>
          </a:prstGeom>
        </p:spPr>
      </p:pic>
      <p:pic>
        <p:nvPicPr>
          <p:cNvPr id="21" name="Picture 2" descr="http://1.bp.blogspot.com/_6SchU8D-e1s/TQjtsuh0-tI/AAAAAAAAn4Y/0FHaAX_WEh4/s400/human-vs-robot-13.jpg">
            <a:extLst>
              <a:ext uri="{FF2B5EF4-FFF2-40B4-BE49-F238E27FC236}">
                <a16:creationId xmlns:a16="http://schemas.microsoft.com/office/drawing/2014/main" id="{F2F184AD-3B14-4688-841C-BEF1C285B05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078259" y="3061258"/>
            <a:ext cx="3762967" cy="248355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921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100" fill="hold"/>
                                        <p:tgtEl>
                                          <p:spTgt spid="13"/>
                                        </p:tgtEl>
                                        <p:attrNameLst>
                                          <p:attrName>ppt_x</p:attrName>
                                        </p:attrNameLst>
                                      </p:cBhvr>
                                      <p:tavLst>
                                        <p:tav tm="0">
                                          <p:val>
                                            <p:strVal val="0-#ppt_w/2"/>
                                          </p:val>
                                        </p:tav>
                                        <p:tav tm="100000">
                                          <p:val>
                                            <p:strVal val="#ppt_x"/>
                                          </p:val>
                                        </p:tav>
                                      </p:tavLst>
                                    </p:anim>
                                    <p:anim calcmode="lin" valueType="num">
                                      <p:cBhvr additive="base">
                                        <p:cTn id="13" dur="1100" fill="hold"/>
                                        <p:tgtEl>
                                          <p:spTgt spid="13"/>
                                        </p:tgtEl>
                                        <p:attrNameLst>
                                          <p:attrName>ppt_y</p:attrName>
                                        </p:attrNameLst>
                                      </p:cBhvr>
                                      <p:tavLst>
                                        <p:tav tm="0">
                                          <p:val>
                                            <p:strVal val="#ppt_y"/>
                                          </p:val>
                                        </p:tav>
                                        <p:tav tm="100000">
                                          <p:val>
                                            <p:strVal val="#ppt_y"/>
                                          </p:val>
                                        </p:tav>
                                      </p:tavLst>
                                    </p:anim>
                                  </p:childTnLst>
                                </p:cTn>
                              </p:par>
                              <p:par>
                                <p:cTn id="14" presetID="8" presetClass="emph" presetSubtype="0" fill="hold" nodeType="withEffect">
                                  <p:stCondLst>
                                    <p:cond delay="0"/>
                                  </p:stCondLst>
                                  <p:childTnLst>
                                    <p:animRot by="21600000">
                                      <p:cBhvr>
                                        <p:cTn id="15" dur="1100" fill="hold"/>
                                        <p:tgtEl>
                                          <p:spTgt spid="1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6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622D-86BF-CD67-2BF0-52E9AB538DC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22AE858-8F3D-2787-392D-F89570701D5B}"/>
              </a:ext>
            </a:extLst>
          </p:cNvPr>
          <p:cNvSpPr>
            <a:spLocks noGrp="1"/>
          </p:cNvSpPr>
          <p:nvPr>
            <p:ph idx="1"/>
          </p:nvPr>
        </p:nvSpPr>
        <p:spPr/>
        <p:txBody>
          <a:bodyPr/>
          <a:lstStyle/>
          <a:p>
            <a:r>
              <a:rPr lang="en-GB" dirty="0"/>
              <a:t>Salami</a:t>
            </a:r>
          </a:p>
        </p:txBody>
      </p:sp>
      <p:sp>
        <p:nvSpPr>
          <p:cNvPr id="4" name="Slide Number Placeholder 3">
            <a:extLst>
              <a:ext uri="{FF2B5EF4-FFF2-40B4-BE49-F238E27FC236}">
                <a16:creationId xmlns:a16="http://schemas.microsoft.com/office/drawing/2014/main" id="{FC92CC06-758A-7C8C-EAEE-26F289413750}"/>
              </a:ext>
            </a:extLst>
          </p:cNvPr>
          <p:cNvSpPr>
            <a:spLocks noGrp="1"/>
          </p:cNvSpPr>
          <p:nvPr>
            <p:ph type="sldNum" sz="quarter" idx="12"/>
          </p:nvPr>
        </p:nvSpPr>
        <p:spPr/>
        <p:txBody>
          <a:bodyPr/>
          <a:lstStyle/>
          <a:p>
            <a:fld id="{71D586D2-677B-458F-B417-DB589973A882}" type="slidenum">
              <a:rPr lang="en-US" smtClean="0"/>
              <a:pPr/>
              <a:t>16</a:t>
            </a:fld>
            <a:endParaRPr lang="en-US" dirty="0"/>
          </a:p>
        </p:txBody>
      </p:sp>
      <p:pic>
        <p:nvPicPr>
          <p:cNvPr id="6" name="Picture 5" descr="A picture containing cutting, knife, board, indoor&#10;&#10;Description automatically generated">
            <a:extLst>
              <a:ext uri="{FF2B5EF4-FFF2-40B4-BE49-F238E27FC236}">
                <a16:creationId xmlns:a16="http://schemas.microsoft.com/office/drawing/2014/main" id="{33DB2CD5-D6DD-C954-1BE9-BCAF907D0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1"/>
          </a:xfrm>
          <a:prstGeom prst="rect">
            <a:avLst/>
          </a:prstGeom>
        </p:spPr>
      </p:pic>
    </p:spTree>
    <p:extLst>
      <p:ext uri="{BB962C8B-B14F-4D97-AF65-F5344CB8AC3E}">
        <p14:creationId xmlns:p14="http://schemas.microsoft.com/office/powerpoint/2010/main" val="20959020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What’s happening with Artificial Intelligence?</a:t>
            </a:r>
            <a:endParaRPr lang="en-US" dirty="0"/>
          </a:p>
        </p:txBody>
      </p:sp>
      <p:sp>
        <p:nvSpPr>
          <p:cNvPr id="6" name="Text Placeholder 5">
            <a:extLst>
              <a:ext uri="{FF2B5EF4-FFF2-40B4-BE49-F238E27FC236}">
                <a16:creationId xmlns:a16="http://schemas.microsoft.com/office/drawing/2014/main" id="{7E0DB653-36E9-4E59-9709-04655EFE4EDB}"/>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17</a:t>
            </a:fld>
            <a:endParaRPr lang="en-US" dirty="0"/>
          </a:p>
        </p:txBody>
      </p:sp>
    </p:spTree>
    <p:extLst>
      <p:ext uri="{BB962C8B-B14F-4D97-AF65-F5344CB8AC3E}">
        <p14:creationId xmlns:p14="http://schemas.microsoft.com/office/powerpoint/2010/main" val="150769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Buzzwords</a:t>
            </a:r>
            <a:endParaRPr lang="en-US" dirty="0"/>
          </a:p>
        </p:txBody>
      </p:sp>
      <p:sp>
        <p:nvSpPr>
          <p:cNvPr id="4" name="Slide Number Placeholder 3"/>
          <p:cNvSpPr>
            <a:spLocks noGrp="1"/>
          </p:cNvSpPr>
          <p:nvPr>
            <p:ph type="sldNum" sz="quarter" idx="10"/>
          </p:nvPr>
        </p:nvSpPr>
        <p:spPr/>
        <p:txBody>
          <a:bodyPr/>
          <a:lstStyle/>
          <a:p>
            <a:fld id="{71D586D2-677B-458F-B417-DB589973A882}" type="slidenum">
              <a:rPr lang="en-US" smtClean="0"/>
              <a:pPr/>
              <a:t>18</a:t>
            </a:fld>
            <a:endParaRPr lang="en-US" dirty="0"/>
          </a:p>
        </p:txBody>
      </p:sp>
      <p:sp>
        <p:nvSpPr>
          <p:cNvPr id="7" name="Content Placeholder 6"/>
          <p:cNvSpPr>
            <a:spLocks noGrp="1"/>
          </p:cNvSpPr>
          <p:nvPr>
            <p:ph type="body" sz="quarter" idx="14"/>
          </p:nvPr>
        </p:nvSpPr>
        <p:spPr>
          <a:xfrm>
            <a:off x="835389" y="1284132"/>
            <a:ext cx="10860492" cy="4831586"/>
          </a:xfrm>
          <a:noFill/>
        </p:spPr>
        <p:txBody>
          <a:bodyPr>
            <a:normAutofit fontScale="92500" lnSpcReduction="20000"/>
          </a:bodyPr>
          <a:lstStyle/>
          <a:p>
            <a:pPr marL="0" indent="0" algn="ctr">
              <a:buNone/>
            </a:pPr>
            <a:r>
              <a:rPr lang="en-GB" sz="8000" spc="300" dirty="0"/>
              <a:t>Intelligent</a:t>
            </a:r>
          </a:p>
          <a:p>
            <a:pPr marL="0" indent="0" algn="ctr">
              <a:buNone/>
            </a:pPr>
            <a:r>
              <a:rPr lang="en-GB" sz="8000" spc="300" dirty="0"/>
              <a:t>Smart</a:t>
            </a:r>
          </a:p>
          <a:p>
            <a:pPr marL="0" indent="0" algn="ctr">
              <a:buNone/>
            </a:pPr>
            <a:r>
              <a:rPr lang="en-GB" sz="8000" spc="300" dirty="0"/>
              <a:t>Clever</a:t>
            </a:r>
          </a:p>
          <a:p>
            <a:pPr marL="0" indent="0" algn="ctr">
              <a:buNone/>
            </a:pPr>
            <a:r>
              <a:rPr lang="en-GB" sz="8000" spc="300" dirty="0"/>
              <a:t>Cognitive</a:t>
            </a:r>
          </a:p>
          <a:p>
            <a:pPr algn="ctr"/>
            <a:endParaRPr lang="en-US" sz="8000" spc="300" dirty="0"/>
          </a:p>
        </p:txBody>
      </p:sp>
      <p:sp>
        <p:nvSpPr>
          <p:cNvPr id="10" name="Text Placeholder 9">
            <a:extLst>
              <a:ext uri="{FF2B5EF4-FFF2-40B4-BE49-F238E27FC236}">
                <a16:creationId xmlns:a16="http://schemas.microsoft.com/office/drawing/2014/main" id="{EDD18F2C-73E0-41C3-A281-662C6ED6E8A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5846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Not Buzzwords</a:t>
            </a:r>
            <a:endParaRPr lang="en-US" dirty="0"/>
          </a:p>
        </p:txBody>
      </p:sp>
      <p:sp>
        <p:nvSpPr>
          <p:cNvPr id="3" name="Content Placeholder 2"/>
          <p:cNvSpPr>
            <a:spLocks noGrp="1"/>
          </p:cNvSpPr>
          <p:nvPr>
            <p:ph type="body" sz="quarter" idx="12"/>
          </p:nvPr>
        </p:nvSpPr>
        <p:spPr/>
        <p:txBody>
          <a:bodyPr/>
          <a:lstStyle/>
          <a:p>
            <a:r>
              <a:rPr lang="en-GB" dirty="0"/>
              <a:t>Machine Learning</a:t>
            </a:r>
          </a:p>
          <a:p>
            <a:r>
              <a:rPr lang="en-GB" dirty="0"/>
              <a:t>Deep Learning</a:t>
            </a:r>
          </a:p>
          <a:p>
            <a:r>
              <a:rPr lang="en-GB" dirty="0"/>
              <a:t>Learn-by-example</a:t>
            </a:r>
          </a:p>
          <a:p>
            <a:r>
              <a:rPr lang="en-GB" dirty="0"/>
              <a:t>Supervised machine learning</a:t>
            </a:r>
          </a:p>
          <a:p>
            <a:pPr lvl="1"/>
            <a:r>
              <a:rPr lang="en-GB" dirty="0"/>
              <a:t>Bayesian classifiers</a:t>
            </a:r>
          </a:p>
          <a:p>
            <a:r>
              <a:rPr lang="en-GB" dirty="0"/>
              <a:t>Natural Language Processing</a:t>
            </a:r>
            <a:endParaRPr lang="en-US" dirty="0"/>
          </a:p>
        </p:txBody>
      </p:sp>
      <p:sp>
        <p:nvSpPr>
          <p:cNvPr id="8" name="Text Placeholder 7">
            <a:extLst>
              <a:ext uri="{FF2B5EF4-FFF2-40B4-BE49-F238E27FC236}">
                <a16:creationId xmlns:a16="http://schemas.microsoft.com/office/drawing/2014/main" id="{4E2B32E4-A715-4158-AB2E-3C19AF01A0A1}"/>
              </a:ext>
            </a:extLst>
          </p:cNvPr>
          <p:cNvSpPr>
            <a:spLocks noGrp="1"/>
          </p:cNvSpPr>
          <p:nvPr>
            <p:ph type="body" sz="quarter" idx="15"/>
          </p:nvPr>
        </p:nvSpPr>
        <p:spPr/>
        <p:txBody>
          <a:bodyPr/>
          <a:lstStyle/>
          <a:p>
            <a:endParaRPr lang="en-US"/>
          </a:p>
        </p:txBody>
      </p:sp>
      <p:sp>
        <p:nvSpPr>
          <p:cNvPr id="5" name="Slide Number Placeholder 4"/>
          <p:cNvSpPr>
            <a:spLocks noGrp="1"/>
          </p:cNvSpPr>
          <p:nvPr>
            <p:ph type="sldNum" sz="quarter" idx="10"/>
          </p:nvPr>
        </p:nvSpPr>
        <p:spPr/>
        <p:txBody>
          <a:bodyPr/>
          <a:lstStyle/>
          <a:p>
            <a:fld id="{71D586D2-677B-458F-B417-DB589973A882}" type="slidenum">
              <a:rPr lang="en-US" smtClean="0"/>
              <a:pPr/>
              <a:t>19</a:t>
            </a:fld>
            <a:endParaRPr lang="en-US" dirty="0"/>
          </a:p>
        </p:txBody>
      </p:sp>
    </p:spTree>
    <p:extLst>
      <p:ext uri="{BB962C8B-B14F-4D97-AF65-F5344CB8AC3E}">
        <p14:creationId xmlns:p14="http://schemas.microsoft.com/office/powerpoint/2010/main" val="133976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27C6F-B6DF-6E91-982D-951646179A04}"/>
              </a:ext>
            </a:extLst>
          </p:cNvPr>
          <p:cNvSpPr>
            <a:spLocks noGrp="1"/>
          </p:cNvSpPr>
          <p:nvPr>
            <p:ph type="sldNum" sz="quarter" idx="10"/>
          </p:nvPr>
        </p:nvSpPr>
        <p:spPr/>
        <p:txBody>
          <a:bodyPr/>
          <a:lstStyle/>
          <a:p>
            <a:fld id="{71D586D2-677B-458F-B417-DB589973A882}" type="slidenum">
              <a:rPr lang="en-US" smtClean="0"/>
              <a:pPr/>
              <a:t>2</a:t>
            </a:fld>
            <a:endParaRPr lang="en-US" dirty="0"/>
          </a:p>
        </p:txBody>
      </p:sp>
      <p:pic>
        <p:nvPicPr>
          <p:cNvPr id="3" name="Picture 2" descr="A picture containing indoor, black, dark, light&#10;&#10;Description automatically generated">
            <a:extLst>
              <a:ext uri="{FF2B5EF4-FFF2-40B4-BE49-F238E27FC236}">
                <a16:creationId xmlns:a16="http://schemas.microsoft.com/office/drawing/2014/main" id="{EC7D050D-F49F-932A-62F6-8D679A0A8B2C}"/>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230124" y="1887826"/>
            <a:ext cx="3082347" cy="3082347"/>
          </a:xfrm>
          <a:prstGeom prst="rect">
            <a:avLst/>
          </a:prstGeom>
        </p:spPr>
      </p:pic>
      <p:sp>
        <p:nvSpPr>
          <p:cNvPr id="4" name="Speech Bubble: Oval 3">
            <a:extLst>
              <a:ext uri="{FF2B5EF4-FFF2-40B4-BE49-F238E27FC236}">
                <a16:creationId xmlns:a16="http://schemas.microsoft.com/office/drawing/2014/main" id="{D9B750D3-DECD-5CF0-D398-95F0F5680D42}"/>
              </a:ext>
            </a:extLst>
          </p:cNvPr>
          <p:cNvSpPr/>
          <p:nvPr/>
        </p:nvSpPr>
        <p:spPr>
          <a:xfrm rot="10800000" flipH="1" flipV="1">
            <a:off x="6011693" y="759417"/>
            <a:ext cx="4435813" cy="2256817"/>
          </a:xfrm>
          <a:prstGeom prst="wedgeEllipseCallout">
            <a:avLst>
              <a:gd name="adj1" fmla="val -100808"/>
              <a:gd name="adj2" fmla="val 532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We need Automation!</a:t>
            </a:r>
          </a:p>
        </p:txBody>
      </p:sp>
      <p:sp>
        <p:nvSpPr>
          <p:cNvPr id="5" name="Speech Bubble: Oval 4">
            <a:extLst>
              <a:ext uri="{FF2B5EF4-FFF2-40B4-BE49-F238E27FC236}">
                <a16:creationId xmlns:a16="http://schemas.microsoft.com/office/drawing/2014/main" id="{4330DD50-F59C-921D-131A-7E9619BA02AB}"/>
              </a:ext>
            </a:extLst>
          </p:cNvPr>
          <p:cNvSpPr/>
          <p:nvPr/>
        </p:nvSpPr>
        <p:spPr>
          <a:xfrm rot="10800000" flipH="1" flipV="1">
            <a:off x="6271097" y="3674472"/>
            <a:ext cx="4435813" cy="2256817"/>
          </a:xfrm>
          <a:prstGeom prst="wedgeEllipseCallout">
            <a:avLst>
              <a:gd name="adj1" fmla="val -104317"/>
              <a:gd name="adj2" fmla="val -62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We need Accuracy!</a:t>
            </a:r>
          </a:p>
        </p:txBody>
      </p:sp>
    </p:spTree>
    <p:extLst>
      <p:ext uri="{BB962C8B-B14F-4D97-AF65-F5344CB8AC3E}">
        <p14:creationId xmlns:p14="http://schemas.microsoft.com/office/powerpoint/2010/main" val="41820677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A43C79-2B40-41B3-952C-C838E7DDDA17}"/>
              </a:ext>
            </a:extLst>
          </p:cNvPr>
          <p:cNvSpPr>
            <a:spLocks noGrp="1"/>
          </p:cNvSpPr>
          <p:nvPr>
            <p:ph type="title"/>
          </p:nvPr>
        </p:nvSpPr>
        <p:spPr/>
        <p:txBody>
          <a:bodyPr/>
          <a:lstStyle/>
          <a:p>
            <a:r>
              <a:rPr lang="en-AU" dirty="0"/>
              <a:t>AI can be very complicated</a:t>
            </a:r>
          </a:p>
        </p:txBody>
      </p:sp>
      <p:sp>
        <p:nvSpPr>
          <p:cNvPr id="5" name="Slide Number Placeholder 4">
            <a:extLst>
              <a:ext uri="{FF2B5EF4-FFF2-40B4-BE49-F238E27FC236}">
                <a16:creationId xmlns:a16="http://schemas.microsoft.com/office/drawing/2014/main" id="{B0F4E741-10CD-4270-A8FD-109F915101D9}"/>
              </a:ext>
            </a:extLst>
          </p:cNvPr>
          <p:cNvSpPr>
            <a:spLocks noGrp="1"/>
          </p:cNvSpPr>
          <p:nvPr>
            <p:ph type="sldNum" sz="quarter" idx="10"/>
          </p:nvPr>
        </p:nvSpPr>
        <p:spPr/>
        <p:txBody>
          <a:bodyPr/>
          <a:lstStyle/>
          <a:p>
            <a:fld id="{71D586D2-677B-458F-B417-DB589973A882}" type="slidenum">
              <a:rPr lang="en-US" smtClean="0"/>
              <a:pPr/>
              <a:t>20</a:t>
            </a:fld>
            <a:endParaRPr lang="en-US" dirty="0"/>
          </a:p>
        </p:txBody>
      </p:sp>
      <p:sp>
        <p:nvSpPr>
          <p:cNvPr id="7" name="Text Placeholder 6">
            <a:extLst>
              <a:ext uri="{FF2B5EF4-FFF2-40B4-BE49-F238E27FC236}">
                <a16:creationId xmlns:a16="http://schemas.microsoft.com/office/drawing/2014/main" id="{4FBB5F18-F12F-49F2-9B9B-89DD24840F92}"/>
              </a:ext>
            </a:extLst>
          </p:cNvPr>
          <p:cNvSpPr>
            <a:spLocks noGrp="1"/>
          </p:cNvSpPr>
          <p:nvPr>
            <p:ph type="body" sz="quarter" idx="15"/>
          </p:nvPr>
        </p:nvSpPr>
        <p:spPr/>
        <p:txBody>
          <a:bodyPr/>
          <a:lstStyle/>
          <a:p>
            <a:endParaRPr lang="en-US"/>
          </a:p>
        </p:txBody>
      </p:sp>
      <p:pic>
        <p:nvPicPr>
          <p:cNvPr id="10" name="Content Placeholder 9">
            <a:extLst>
              <a:ext uri="{FF2B5EF4-FFF2-40B4-BE49-F238E27FC236}">
                <a16:creationId xmlns:a16="http://schemas.microsoft.com/office/drawing/2014/main" id="{BD529A09-C819-452D-ACE8-E66989EB8C1B}"/>
              </a:ext>
            </a:extLst>
          </p:cNvPr>
          <p:cNvPicPr>
            <a:picLocks noGrp="1" noChangeAspect="1"/>
          </p:cNvPicPr>
          <p:nvPr>
            <p:ph sz="half" idx="4294967295"/>
          </p:nvPr>
        </p:nvPicPr>
        <p:blipFill>
          <a:blip r:embed="rId3"/>
          <a:stretch>
            <a:fillRect/>
          </a:stretch>
        </p:blipFill>
        <p:spPr>
          <a:xfrm>
            <a:off x="6248465" y="1343024"/>
            <a:ext cx="3870325" cy="4829175"/>
          </a:xfrm>
          <a:prstGeom prst="rect">
            <a:avLst/>
          </a:prstGeom>
        </p:spPr>
      </p:pic>
      <p:pic>
        <p:nvPicPr>
          <p:cNvPr id="12" name="Content Placeholder 11" descr="A picture containing object&#10;&#10;Description automatically generated">
            <a:extLst>
              <a:ext uri="{FF2B5EF4-FFF2-40B4-BE49-F238E27FC236}">
                <a16:creationId xmlns:a16="http://schemas.microsoft.com/office/drawing/2014/main" id="{8E9D8BF6-00E5-4ABC-B169-406B47E6E37C}"/>
              </a:ext>
            </a:extLst>
          </p:cNvPr>
          <p:cNvPicPr>
            <a:picLocks noGrp="1" noChangeAspect="1"/>
          </p:cNvPicPr>
          <p:nvPr>
            <p:ph sz="half" idx="4294967295"/>
          </p:nvPr>
        </p:nvPicPr>
        <p:blipFill>
          <a:blip r:embed="rId4"/>
          <a:stretch>
            <a:fillRect/>
          </a:stretch>
        </p:blipFill>
        <p:spPr>
          <a:xfrm>
            <a:off x="1933138" y="1343023"/>
            <a:ext cx="3743325" cy="4829175"/>
          </a:xfrm>
        </p:spPr>
      </p:pic>
    </p:spTree>
    <p:extLst>
      <p:ext uri="{BB962C8B-B14F-4D97-AF65-F5344CB8AC3E}">
        <p14:creationId xmlns:p14="http://schemas.microsoft.com/office/powerpoint/2010/main" val="23045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AB28-D769-4B2D-B00D-CBA31DC8C56F}"/>
              </a:ext>
            </a:extLst>
          </p:cNvPr>
          <p:cNvSpPr>
            <a:spLocks noGrp="1"/>
          </p:cNvSpPr>
          <p:nvPr>
            <p:ph type="title"/>
          </p:nvPr>
        </p:nvSpPr>
        <p:spPr>
          <a:xfrm>
            <a:off x="838200" y="594795"/>
            <a:ext cx="11353800" cy="965648"/>
          </a:xfrm>
        </p:spPr>
        <p:txBody>
          <a:bodyPr>
            <a:normAutofit/>
          </a:bodyPr>
          <a:lstStyle/>
          <a:p>
            <a:r>
              <a:rPr lang="en-US" dirty="0"/>
              <a:t>Invoice processing: AI + rules + rescoring + lookups + flow + learning</a:t>
            </a:r>
            <a:endParaRPr lang="en-AU" dirty="0"/>
          </a:p>
        </p:txBody>
      </p:sp>
      <p:sp>
        <p:nvSpPr>
          <p:cNvPr id="3" name="Slide Number Placeholder 2">
            <a:extLst>
              <a:ext uri="{FF2B5EF4-FFF2-40B4-BE49-F238E27FC236}">
                <a16:creationId xmlns:a16="http://schemas.microsoft.com/office/drawing/2014/main" id="{C3262B10-468A-4CC2-84DF-2643D3A66586}"/>
              </a:ext>
            </a:extLst>
          </p:cNvPr>
          <p:cNvSpPr>
            <a:spLocks noGrp="1"/>
          </p:cNvSpPr>
          <p:nvPr>
            <p:ph type="sldNum" sz="quarter" idx="10"/>
          </p:nvPr>
        </p:nvSpPr>
        <p:spPr/>
        <p:txBody>
          <a:bodyPr/>
          <a:lstStyle/>
          <a:p>
            <a:fld id="{71D586D2-677B-458F-B417-DB589973A882}" type="slidenum">
              <a:rPr lang="en-US" smtClean="0"/>
              <a:pPr/>
              <a:t>21</a:t>
            </a:fld>
            <a:endParaRPr lang="en-US" dirty="0"/>
          </a:p>
        </p:txBody>
      </p:sp>
      <p:sp>
        <p:nvSpPr>
          <p:cNvPr id="12" name="Text Placeholder 11">
            <a:extLst>
              <a:ext uri="{FF2B5EF4-FFF2-40B4-BE49-F238E27FC236}">
                <a16:creationId xmlns:a16="http://schemas.microsoft.com/office/drawing/2014/main" id="{C49A0270-07E5-4BDA-9B91-280B326E4E76}"/>
              </a:ext>
            </a:extLst>
          </p:cNvPr>
          <p:cNvSpPr>
            <a:spLocks noGrp="1"/>
          </p:cNvSpPr>
          <p:nvPr>
            <p:ph type="body" sz="quarter" idx="15"/>
          </p:nvPr>
        </p:nvSpPr>
        <p:spPr/>
        <p:txBody>
          <a:bodyPr/>
          <a:lstStyle/>
          <a:p>
            <a:endParaRPr lang="en-US"/>
          </a:p>
        </p:txBody>
      </p:sp>
      <p:pic>
        <p:nvPicPr>
          <p:cNvPr id="4" name="Content Placeholder 3">
            <a:extLst>
              <a:ext uri="{FF2B5EF4-FFF2-40B4-BE49-F238E27FC236}">
                <a16:creationId xmlns:a16="http://schemas.microsoft.com/office/drawing/2014/main" id="{EE61FF83-E50F-4512-9E17-B0EB2DF80967}"/>
              </a:ext>
            </a:extLst>
          </p:cNvPr>
          <p:cNvPicPr>
            <a:picLocks noGrp="1" noChangeAspect="1"/>
          </p:cNvPicPr>
          <p:nvPr>
            <p:ph idx="4294967295"/>
          </p:nvPr>
        </p:nvPicPr>
        <p:blipFill>
          <a:blip r:embed="rId3">
            <a:clrChange>
              <a:clrFrom>
                <a:srgbClr val="FFFFFF"/>
              </a:clrFrom>
              <a:clrTo>
                <a:srgbClr val="FFFFFF">
                  <a:alpha val="0"/>
                </a:srgbClr>
              </a:clrTo>
            </a:clrChange>
          </a:blip>
          <a:stretch>
            <a:fillRect/>
          </a:stretch>
        </p:blipFill>
        <p:spPr>
          <a:xfrm>
            <a:off x="3822594" y="1321144"/>
            <a:ext cx="7810500" cy="5186362"/>
          </a:xfrm>
          <a:prstGeom prst="rect">
            <a:avLst/>
          </a:prstGeom>
        </p:spPr>
      </p:pic>
      <p:sp>
        <p:nvSpPr>
          <p:cNvPr id="5" name="TextBox 4">
            <a:extLst>
              <a:ext uri="{FF2B5EF4-FFF2-40B4-BE49-F238E27FC236}">
                <a16:creationId xmlns:a16="http://schemas.microsoft.com/office/drawing/2014/main" id="{AB983E98-FB2F-4F50-93E1-FBD7A92E3A91}"/>
              </a:ext>
            </a:extLst>
          </p:cNvPr>
          <p:cNvSpPr txBox="1"/>
          <p:nvPr/>
        </p:nvSpPr>
        <p:spPr>
          <a:xfrm>
            <a:off x="944823" y="1531187"/>
            <a:ext cx="1502229" cy="369332"/>
          </a:xfrm>
          <a:prstGeom prst="rect">
            <a:avLst/>
          </a:prstGeom>
          <a:solidFill>
            <a:srgbClr val="92D050"/>
          </a:solidFill>
        </p:spPr>
        <p:txBody>
          <a:bodyPr wrap="square" rtlCol="0">
            <a:spAutoFit/>
          </a:bodyPr>
          <a:lstStyle/>
          <a:p>
            <a:pPr algn="ctr"/>
            <a:r>
              <a:rPr lang="en-US" dirty="0"/>
              <a:t>Trainable</a:t>
            </a:r>
            <a:endParaRPr lang="en-AU" dirty="0"/>
          </a:p>
        </p:txBody>
      </p:sp>
      <p:sp>
        <p:nvSpPr>
          <p:cNvPr id="6" name="TextBox 5">
            <a:extLst>
              <a:ext uri="{FF2B5EF4-FFF2-40B4-BE49-F238E27FC236}">
                <a16:creationId xmlns:a16="http://schemas.microsoft.com/office/drawing/2014/main" id="{63F4D941-5531-464F-8639-93ACDEF22482}"/>
              </a:ext>
            </a:extLst>
          </p:cNvPr>
          <p:cNvSpPr txBox="1"/>
          <p:nvPr/>
        </p:nvSpPr>
        <p:spPr>
          <a:xfrm>
            <a:off x="948425" y="2461240"/>
            <a:ext cx="1502229" cy="369332"/>
          </a:xfrm>
          <a:prstGeom prst="rect">
            <a:avLst/>
          </a:prstGeom>
          <a:solidFill>
            <a:srgbClr val="4F81BD"/>
          </a:solidFill>
        </p:spPr>
        <p:txBody>
          <a:bodyPr wrap="square" rtlCol="0">
            <a:spAutoFit/>
          </a:bodyPr>
          <a:lstStyle/>
          <a:p>
            <a:pPr algn="ctr"/>
            <a:r>
              <a:rPr lang="en-US" dirty="0">
                <a:solidFill>
                  <a:schemeClr val="bg1"/>
                </a:solidFill>
              </a:rPr>
              <a:t>Rules-based</a:t>
            </a:r>
            <a:endParaRPr lang="en-AU" dirty="0">
              <a:solidFill>
                <a:schemeClr val="bg1"/>
              </a:solidFill>
            </a:endParaRPr>
          </a:p>
        </p:txBody>
      </p:sp>
      <p:sp>
        <p:nvSpPr>
          <p:cNvPr id="7" name="TextBox 6">
            <a:extLst>
              <a:ext uri="{FF2B5EF4-FFF2-40B4-BE49-F238E27FC236}">
                <a16:creationId xmlns:a16="http://schemas.microsoft.com/office/drawing/2014/main" id="{3D2A0DF4-3271-41B3-AA70-E7BE80463CCA}"/>
              </a:ext>
            </a:extLst>
          </p:cNvPr>
          <p:cNvSpPr txBox="1"/>
          <p:nvPr/>
        </p:nvSpPr>
        <p:spPr>
          <a:xfrm>
            <a:off x="944823" y="3244334"/>
            <a:ext cx="3278777" cy="369332"/>
          </a:xfrm>
          <a:prstGeom prst="rect">
            <a:avLst/>
          </a:prstGeom>
          <a:noFill/>
        </p:spPr>
        <p:txBody>
          <a:bodyPr wrap="square" rtlCol="0">
            <a:spAutoFit/>
          </a:bodyPr>
          <a:lstStyle/>
          <a:p>
            <a:r>
              <a:rPr lang="en-US" dirty="0">
                <a:solidFill>
                  <a:schemeClr val="accent5"/>
                </a:solidFill>
              </a:rPr>
              <a:t>Pattern-based classification</a:t>
            </a:r>
            <a:endParaRPr lang="en-AU" dirty="0">
              <a:solidFill>
                <a:schemeClr val="accent5"/>
              </a:solidFill>
            </a:endParaRPr>
          </a:p>
        </p:txBody>
      </p:sp>
      <p:sp>
        <p:nvSpPr>
          <p:cNvPr id="8" name="TextBox 7">
            <a:extLst>
              <a:ext uri="{FF2B5EF4-FFF2-40B4-BE49-F238E27FC236}">
                <a16:creationId xmlns:a16="http://schemas.microsoft.com/office/drawing/2014/main" id="{32231701-711E-4BA9-9177-211AA219CB1A}"/>
              </a:ext>
            </a:extLst>
          </p:cNvPr>
          <p:cNvSpPr txBox="1"/>
          <p:nvPr/>
        </p:nvSpPr>
        <p:spPr>
          <a:xfrm>
            <a:off x="944823" y="3842762"/>
            <a:ext cx="3278777" cy="369332"/>
          </a:xfrm>
          <a:prstGeom prst="rect">
            <a:avLst/>
          </a:prstGeom>
          <a:noFill/>
        </p:spPr>
        <p:txBody>
          <a:bodyPr wrap="square" rtlCol="0">
            <a:spAutoFit/>
          </a:bodyPr>
          <a:lstStyle/>
          <a:p>
            <a:r>
              <a:rPr lang="en-US" dirty="0">
                <a:solidFill>
                  <a:schemeClr val="accent5"/>
                </a:solidFill>
              </a:rPr>
              <a:t>Fuzzy index lookup</a:t>
            </a:r>
            <a:endParaRPr lang="en-AU" dirty="0">
              <a:solidFill>
                <a:schemeClr val="accent5"/>
              </a:solidFill>
            </a:endParaRPr>
          </a:p>
        </p:txBody>
      </p:sp>
      <p:sp>
        <p:nvSpPr>
          <p:cNvPr id="9" name="TextBox 8">
            <a:extLst>
              <a:ext uri="{FF2B5EF4-FFF2-40B4-BE49-F238E27FC236}">
                <a16:creationId xmlns:a16="http://schemas.microsoft.com/office/drawing/2014/main" id="{2AE1772C-EABB-4432-8C33-C763B82436DE}"/>
              </a:ext>
            </a:extLst>
          </p:cNvPr>
          <p:cNvSpPr txBox="1"/>
          <p:nvPr/>
        </p:nvSpPr>
        <p:spPr>
          <a:xfrm>
            <a:off x="944822" y="4523635"/>
            <a:ext cx="3278777" cy="369332"/>
          </a:xfrm>
          <a:prstGeom prst="rect">
            <a:avLst/>
          </a:prstGeom>
          <a:noFill/>
        </p:spPr>
        <p:txBody>
          <a:bodyPr wrap="square" rtlCol="0">
            <a:spAutoFit/>
          </a:bodyPr>
          <a:lstStyle/>
          <a:p>
            <a:r>
              <a:rPr lang="en-US" dirty="0">
                <a:solidFill>
                  <a:schemeClr val="accent5"/>
                </a:solidFill>
              </a:rPr>
              <a:t>5 Table detection algorithms</a:t>
            </a:r>
            <a:endParaRPr lang="en-AU" dirty="0">
              <a:solidFill>
                <a:schemeClr val="accent5"/>
              </a:solidFill>
            </a:endParaRPr>
          </a:p>
        </p:txBody>
      </p:sp>
      <p:sp>
        <p:nvSpPr>
          <p:cNvPr id="10" name="TextBox 9">
            <a:extLst>
              <a:ext uri="{FF2B5EF4-FFF2-40B4-BE49-F238E27FC236}">
                <a16:creationId xmlns:a16="http://schemas.microsoft.com/office/drawing/2014/main" id="{E18F93EB-CD54-4457-8EE6-0646EDE8D2F4}"/>
              </a:ext>
            </a:extLst>
          </p:cNvPr>
          <p:cNvSpPr txBox="1"/>
          <p:nvPr/>
        </p:nvSpPr>
        <p:spPr>
          <a:xfrm>
            <a:off x="944822" y="5118839"/>
            <a:ext cx="3278777" cy="646331"/>
          </a:xfrm>
          <a:prstGeom prst="rect">
            <a:avLst/>
          </a:prstGeom>
          <a:noFill/>
        </p:spPr>
        <p:txBody>
          <a:bodyPr wrap="square" rtlCol="0">
            <a:spAutoFit/>
          </a:bodyPr>
          <a:lstStyle/>
          <a:p>
            <a:r>
              <a:rPr lang="en-US" dirty="0">
                <a:solidFill>
                  <a:schemeClr val="accent5"/>
                </a:solidFill>
              </a:rPr>
              <a:t>Text pattern recognition using SQL results</a:t>
            </a:r>
            <a:endParaRPr lang="en-AU" dirty="0">
              <a:solidFill>
                <a:schemeClr val="accent5"/>
              </a:solidFill>
            </a:endParaRPr>
          </a:p>
        </p:txBody>
      </p:sp>
      <p:sp>
        <p:nvSpPr>
          <p:cNvPr id="11" name="TextBox 10">
            <a:extLst>
              <a:ext uri="{FF2B5EF4-FFF2-40B4-BE49-F238E27FC236}">
                <a16:creationId xmlns:a16="http://schemas.microsoft.com/office/drawing/2014/main" id="{3AEDF911-B24F-4247-87EF-CCDBEB5548BB}"/>
              </a:ext>
            </a:extLst>
          </p:cNvPr>
          <p:cNvSpPr txBox="1"/>
          <p:nvPr/>
        </p:nvSpPr>
        <p:spPr>
          <a:xfrm>
            <a:off x="1178929" y="5667876"/>
            <a:ext cx="3278777" cy="369332"/>
          </a:xfrm>
          <a:prstGeom prst="rect">
            <a:avLst/>
          </a:prstGeom>
          <a:noFill/>
        </p:spPr>
        <p:txBody>
          <a:bodyPr wrap="square" rtlCol="0">
            <a:spAutoFit/>
          </a:bodyPr>
          <a:lstStyle/>
          <a:p>
            <a:r>
              <a:rPr lang="en-US" dirty="0">
                <a:solidFill>
                  <a:schemeClr val="accent5"/>
                </a:solidFill>
              </a:rPr>
              <a:t>Rescoring algorithms</a:t>
            </a:r>
            <a:endParaRPr lang="en-AU" dirty="0">
              <a:solidFill>
                <a:schemeClr val="accent5"/>
              </a:solidFill>
            </a:endParaRPr>
          </a:p>
        </p:txBody>
      </p:sp>
    </p:spTree>
    <p:extLst>
      <p:ext uri="{BB962C8B-B14F-4D97-AF65-F5344CB8AC3E}">
        <p14:creationId xmlns:p14="http://schemas.microsoft.com/office/powerpoint/2010/main" val="381579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altLang="de-DE"/>
              <a:t>Problems that Kofax tackles with AI</a:t>
            </a:r>
          </a:p>
        </p:txBody>
      </p:sp>
      <p:sp>
        <p:nvSpPr>
          <p:cNvPr id="2151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6D679586-47F0-47CF-B8C3-3A45AE1BEC6E}" type="slidenum">
              <a:rPr lang="en-US" altLang="de-DE" smtClean="0"/>
              <a:pPr fontAlgn="base">
                <a:spcBef>
                  <a:spcPct val="0"/>
                </a:spcBef>
                <a:spcAft>
                  <a:spcPct val="0"/>
                </a:spcAft>
              </a:pPr>
              <a:t>22</a:t>
            </a:fld>
            <a:endParaRPr lang="en-US" altLang="de-DE"/>
          </a:p>
        </p:txBody>
      </p:sp>
      <p:sp>
        <p:nvSpPr>
          <p:cNvPr id="2" name="Text Placeholder 1">
            <a:extLst>
              <a:ext uri="{FF2B5EF4-FFF2-40B4-BE49-F238E27FC236}">
                <a16:creationId xmlns:a16="http://schemas.microsoft.com/office/drawing/2014/main" id="{B3025F23-67F1-4C6B-92F9-9C8BC86753CC}"/>
              </a:ext>
            </a:extLst>
          </p:cNvPr>
          <p:cNvSpPr>
            <a:spLocks noGrp="1"/>
          </p:cNvSpPr>
          <p:nvPr>
            <p:ph type="body" sz="quarter" idx="15"/>
          </p:nvPr>
        </p:nvSpPr>
        <p:spPr/>
        <p:txBody>
          <a:bodyPr/>
          <a:lstStyle/>
          <a:p>
            <a:endParaRPr lang="en-US"/>
          </a:p>
        </p:txBody>
      </p:sp>
      <p:sp>
        <p:nvSpPr>
          <p:cNvPr id="7" name="Hexagon 6"/>
          <p:cNvSpPr/>
          <p:nvPr/>
        </p:nvSpPr>
        <p:spPr bwMode="auto">
          <a:xfrm>
            <a:off x="3328988" y="1352635"/>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Reasoning and Problem Solving</a:t>
            </a:r>
          </a:p>
        </p:txBody>
      </p:sp>
      <p:sp>
        <p:nvSpPr>
          <p:cNvPr id="10" name="Hexagon 9"/>
          <p:cNvSpPr/>
          <p:nvPr/>
        </p:nvSpPr>
        <p:spPr bwMode="auto">
          <a:xfrm>
            <a:off x="5076825" y="2325772"/>
            <a:ext cx="2046288"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Knowledge Represen-tation</a:t>
            </a:r>
          </a:p>
        </p:txBody>
      </p:sp>
      <p:sp>
        <p:nvSpPr>
          <p:cNvPr id="11" name="Hexagon 10"/>
          <p:cNvSpPr/>
          <p:nvPr/>
        </p:nvSpPr>
        <p:spPr bwMode="auto">
          <a:xfrm>
            <a:off x="3275013" y="3297322"/>
            <a:ext cx="2047875" cy="1765300"/>
          </a:xfrm>
          <a:prstGeom prst="hexagon">
            <a:avLst/>
          </a:prstGeom>
          <a:gradFill flip="none" rotWithShape="1">
            <a:gsLst>
              <a:gs pos="0">
                <a:schemeClr val="accent5"/>
              </a:gs>
              <a:gs pos="77000">
                <a:schemeClr val="accent1">
                  <a:shade val="67500"/>
                  <a:satMod val="115000"/>
                </a:schemeClr>
              </a:gs>
              <a:gs pos="100000">
                <a:schemeClr val="accent1">
                  <a:shade val="100000"/>
                  <a:satMod val="115000"/>
                </a:schemeClr>
              </a:gs>
            </a:gsLst>
            <a:lin ang="5400000" scaled="1"/>
            <a:tileRect/>
          </a:gra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Planning</a:t>
            </a:r>
          </a:p>
        </p:txBody>
      </p:sp>
      <p:sp>
        <p:nvSpPr>
          <p:cNvPr id="12" name="Hexagon 11"/>
          <p:cNvSpPr/>
          <p:nvPr/>
        </p:nvSpPr>
        <p:spPr bwMode="auto">
          <a:xfrm>
            <a:off x="5076825" y="4270460"/>
            <a:ext cx="2046288" cy="1765300"/>
          </a:xfrm>
          <a:prstGeom prst="hexagon">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Learning and Adaptation</a:t>
            </a:r>
          </a:p>
        </p:txBody>
      </p:sp>
      <p:sp>
        <p:nvSpPr>
          <p:cNvPr id="13" name="Hexagon 12"/>
          <p:cNvSpPr/>
          <p:nvPr/>
        </p:nvSpPr>
        <p:spPr bwMode="auto">
          <a:xfrm>
            <a:off x="6823075" y="1400260"/>
            <a:ext cx="2047875" cy="1765300"/>
          </a:xfrm>
          <a:prstGeom prst="hexagon">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Natural Language Processing</a:t>
            </a:r>
          </a:p>
        </p:txBody>
      </p:sp>
      <p:sp>
        <p:nvSpPr>
          <p:cNvPr id="14" name="Hexagon 13"/>
          <p:cNvSpPr/>
          <p:nvPr/>
        </p:nvSpPr>
        <p:spPr bwMode="auto">
          <a:xfrm>
            <a:off x="6823075" y="3344947"/>
            <a:ext cx="2047875" cy="1765300"/>
          </a:xfrm>
          <a:prstGeom prst="hexagon">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Perception</a:t>
            </a:r>
          </a:p>
        </p:txBody>
      </p:sp>
      <p:sp>
        <p:nvSpPr>
          <p:cNvPr id="15" name="Hexagon 14"/>
          <p:cNvSpPr/>
          <p:nvPr/>
        </p:nvSpPr>
        <p:spPr bwMode="auto">
          <a:xfrm>
            <a:off x="8569325" y="2373397"/>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Motion </a:t>
            </a:r>
          </a:p>
          <a:p>
            <a:pPr algn="ctr" eaLnBrk="1" hangingPunct="1">
              <a:defRPr/>
            </a:pPr>
            <a:r>
              <a:rPr lang="de-DE" dirty="0">
                <a:solidFill>
                  <a:schemeClr val="bg1"/>
                </a:solidFill>
              </a:rPr>
              <a:t>and Manipu-lation</a:t>
            </a:r>
          </a:p>
        </p:txBody>
      </p:sp>
      <p:sp>
        <p:nvSpPr>
          <p:cNvPr id="16" name="Hexagon 15"/>
          <p:cNvSpPr/>
          <p:nvPr/>
        </p:nvSpPr>
        <p:spPr bwMode="auto">
          <a:xfrm>
            <a:off x="8569325" y="4318085"/>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Social Intelligence</a:t>
            </a:r>
          </a:p>
        </p:txBody>
      </p:sp>
      <p:sp>
        <p:nvSpPr>
          <p:cNvPr id="17" name="Hexagon 16"/>
          <p:cNvSpPr/>
          <p:nvPr/>
        </p:nvSpPr>
        <p:spPr bwMode="auto">
          <a:xfrm>
            <a:off x="1555750" y="2271797"/>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Creativity</a:t>
            </a:r>
          </a:p>
        </p:txBody>
      </p:sp>
    </p:spTree>
    <p:extLst>
      <p:ext uri="{BB962C8B-B14F-4D97-AF65-F5344CB8AC3E}">
        <p14:creationId xmlns:p14="http://schemas.microsoft.com/office/powerpoint/2010/main" val="244542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8379" y="1848728"/>
            <a:ext cx="2420377" cy="2420377"/>
          </a:xfrm>
          <a:prstGeom prst="rect">
            <a:avLst/>
          </a:prstGeom>
        </p:spPr>
      </p:pic>
      <p:sp>
        <p:nvSpPr>
          <p:cNvPr id="7" name="Rectangle 6"/>
          <p:cNvSpPr/>
          <p:nvPr/>
        </p:nvSpPr>
        <p:spPr bwMode="auto">
          <a:xfrm rot="16200000">
            <a:off x="-2086730" y="3195769"/>
            <a:ext cx="5444706" cy="625166"/>
          </a:xfrm>
          <a:prstGeom prst="rect">
            <a:avLst/>
          </a:prstGeom>
          <a:solidFill>
            <a:schemeClr val="accent2"/>
          </a:solidFill>
          <a:ln w="0" cap="flat" cmpd="sng" algn="ctr">
            <a:solidFill>
              <a:schemeClr val="accent2">
                <a:lumMod val="75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bg1"/>
                </a:solidFill>
                <a:effectLst/>
                <a:latin typeface="Arial" charset="0"/>
              </a:rPr>
              <a:t>Artificial</a:t>
            </a:r>
            <a:r>
              <a:rPr kumimoji="0" lang="en-US" sz="2400" b="1" i="0" u="none" strike="noStrike" cap="none" normalizeH="0">
                <a:ln>
                  <a:noFill/>
                </a:ln>
                <a:solidFill>
                  <a:schemeClr val="bg1"/>
                </a:solidFill>
                <a:effectLst/>
                <a:latin typeface="Arial" charset="0"/>
              </a:rPr>
              <a:t> Intelligence at Kofax</a:t>
            </a:r>
            <a:endParaRPr kumimoji="0" lang="en-US" sz="2400" b="1" i="0" u="none" strike="noStrike" cap="none" normalizeH="0" baseline="0">
              <a:ln>
                <a:noFill/>
              </a:ln>
              <a:solidFill>
                <a:schemeClr val="bg1"/>
              </a:solidFill>
              <a:effectLst/>
              <a:latin typeface="Arial" charset="0"/>
            </a:endParaRPr>
          </a:p>
        </p:txBody>
      </p:sp>
      <p:sp>
        <p:nvSpPr>
          <p:cNvPr id="8" name="Rectangle 7"/>
          <p:cNvSpPr/>
          <p:nvPr/>
        </p:nvSpPr>
        <p:spPr bwMode="auto">
          <a:xfrm rot="16200000">
            <a:off x="62240" y="1802003"/>
            <a:ext cx="2856958"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Machine Learning</a:t>
            </a:r>
          </a:p>
        </p:txBody>
      </p:sp>
      <p:sp>
        <p:nvSpPr>
          <p:cNvPr id="9" name="Rectangle 8"/>
          <p:cNvSpPr/>
          <p:nvPr/>
        </p:nvSpPr>
        <p:spPr bwMode="auto">
          <a:xfrm rot="16200000">
            <a:off x="704594" y="4069998"/>
            <a:ext cx="1572248"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Natural Language Processing</a:t>
            </a:r>
          </a:p>
        </p:txBody>
      </p:sp>
      <p:grpSp>
        <p:nvGrpSpPr>
          <p:cNvPr id="54" name="Group 53"/>
          <p:cNvGrpSpPr/>
          <p:nvPr/>
        </p:nvGrpSpPr>
        <p:grpSpPr>
          <a:xfrm>
            <a:off x="1991826" y="1138798"/>
            <a:ext cx="1453266" cy="2145015"/>
            <a:chOff x="4555109" y="1181671"/>
            <a:chExt cx="1453266" cy="2145015"/>
          </a:xfrm>
        </p:grpSpPr>
        <p:sp>
          <p:nvSpPr>
            <p:cNvPr id="13" name="Rectangle 12"/>
            <p:cNvSpPr/>
            <p:nvPr/>
          </p:nvSpPr>
          <p:spPr bwMode="auto">
            <a:xfrm>
              <a:off x="4577141" y="1181671"/>
              <a:ext cx="1431234" cy="578749"/>
            </a:xfrm>
            <a:prstGeom prst="rect">
              <a:avLst/>
            </a:prstGeom>
            <a:solidFill>
              <a:schemeClr val="tx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Predictive /</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Probabilistic</a:t>
              </a:r>
            </a:p>
          </p:txBody>
        </p:sp>
        <p:sp>
          <p:nvSpPr>
            <p:cNvPr id="15" name="Rectangle 14"/>
            <p:cNvSpPr/>
            <p:nvPr/>
          </p:nvSpPr>
          <p:spPr bwMode="auto">
            <a:xfrm>
              <a:off x="4555109" y="2747937"/>
              <a:ext cx="1431234" cy="578749"/>
            </a:xfrm>
            <a:prstGeom prst="rect">
              <a:avLst/>
            </a:prstGeom>
            <a:solidFill>
              <a:schemeClr val="tx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Neural Network</a:t>
              </a:r>
            </a:p>
          </p:txBody>
        </p:sp>
      </p:grpSp>
      <p:grpSp>
        <p:nvGrpSpPr>
          <p:cNvPr id="56" name="Group 55"/>
          <p:cNvGrpSpPr/>
          <p:nvPr/>
        </p:nvGrpSpPr>
        <p:grpSpPr>
          <a:xfrm>
            <a:off x="3553094" y="2372570"/>
            <a:ext cx="3199240" cy="1305108"/>
            <a:chOff x="6116377" y="2450611"/>
            <a:chExt cx="3199240" cy="1305108"/>
          </a:xfrm>
        </p:grpSpPr>
        <p:sp>
          <p:nvSpPr>
            <p:cNvPr id="19" name="Rectangle 18"/>
            <p:cNvSpPr/>
            <p:nvPr/>
          </p:nvSpPr>
          <p:spPr bwMode="auto">
            <a:xfrm>
              <a:off x="6116379" y="2450611"/>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rPr>
                <a:t>OCR</a:t>
              </a:r>
              <a:r>
                <a:rPr kumimoji="0" lang="en-US" sz="1600" b="1" i="0" u="none" strike="noStrike" cap="none" normalizeH="0" dirty="0">
                  <a:ln>
                    <a:noFill/>
                  </a:ln>
                  <a:solidFill>
                    <a:schemeClr val="bg1"/>
                  </a:solidFill>
                  <a:effectLst/>
                  <a:latin typeface="Arial" charset="0"/>
                </a:rPr>
                <a:t> | ICR</a:t>
              </a:r>
              <a:endParaRPr kumimoji="0" lang="en-US" sz="1600" b="1" i="0" u="none" strike="noStrike" cap="none" normalizeH="0" baseline="0" dirty="0">
                <a:ln>
                  <a:noFill/>
                </a:ln>
                <a:solidFill>
                  <a:schemeClr val="bg1"/>
                </a:solidFill>
                <a:effectLst/>
                <a:latin typeface="Arial" charset="0"/>
              </a:endParaRPr>
            </a:p>
          </p:txBody>
        </p:sp>
        <p:sp>
          <p:nvSpPr>
            <p:cNvPr id="20" name="Rectangle 19"/>
            <p:cNvSpPr/>
            <p:nvPr/>
          </p:nvSpPr>
          <p:spPr bwMode="auto">
            <a:xfrm>
              <a:off x="7781016" y="2450611"/>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Mobile</a:t>
              </a:r>
              <a:r>
                <a:rPr kumimoji="0" lang="en-US" sz="1600" b="1" i="0" u="none" strike="noStrike" cap="none" normalizeH="0">
                  <a:ln>
                    <a:noFill/>
                  </a:ln>
                  <a:solidFill>
                    <a:schemeClr val="bg1"/>
                  </a:solidFill>
                  <a:effectLst/>
                  <a:latin typeface="Arial" charset="0"/>
                </a:rPr>
                <a:t> OCR</a:t>
              </a:r>
              <a:endParaRPr kumimoji="0" lang="en-US" sz="1600" b="1" i="0" u="none" strike="noStrike" cap="none" normalizeH="0" baseline="0">
                <a:ln>
                  <a:noFill/>
                </a:ln>
                <a:solidFill>
                  <a:schemeClr val="bg1"/>
                </a:solidFill>
                <a:effectLst/>
                <a:latin typeface="Arial" charset="0"/>
              </a:endParaRPr>
            </a:p>
          </p:txBody>
        </p:sp>
        <p:sp>
          <p:nvSpPr>
            <p:cNvPr id="21" name="Rectangle 20"/>
            <p:cNvSpPr/>
            <p:nvPr/>
          </p:nvSpPr>
          <p:spPr bwMode="auto">
            <a:xfrm>
              <a:off x="6116377" y="3160474"/>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Signature Verification</a:t>
              </a:r>
            </a:p>
          </p:txBody>
        </p:sp>
        <p:sp>
          <p:nvSpPr>
            <p:cNvPr id="27" name="Rectangle 26"/>
            <p:cNvSpPr/>
            <p:nvPr/>
          </p:nvSpPr>
          <p:spPr bwMode="auto">
            <a:xfrm>
              <a:off x="7781014" y="3176970"/>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Facial Recognition</a:t>
              </a:r>
            </a:p>
          </p:txBody>
        </p:sp>
      </p:grpSp>
      <p:sp>
        <p:nvSpPr>
          <p:cNvPr id="39" name="Rectangle 38"/>
          <p:cNvSpPr/>
          <p:nvPr/>
        </p:nvSpPr>
        <p:spPr bwMode="auto">
          <a:xfrm rot="16200000">
            <a:off x="1034102" y="5368979"/>
            <a:ext cx="898499"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Vision</a:t>
            </a:r>
          </a:p>
        </p:txBody>
      </p:sp>
      <p:grpSp>
        <p:nvGrpSpPr>
          <p:cNvPr id="58" name="Group 57"/>
          <p:cNvGrpSpPr/>
          <p:nvPr/>
        </p:nvGrpSpPr>
        <p:grpSpPr>
          <a:xfrm>
            <a:off x="1991825" y="5436313"/>
            <a:ext cx="4990608" cy="686854"/>
            <a:chOff x="4555108" y="5479186"/>
            <a:chExt cx="4990608" cy="686854"/>
          </a:xfrm>
        </p:grpSpPr>
        <p:sp>
          <p:nvSpPr>
            <p:cNvPr id="40" name="Rectangle 39"/>
            <p:cNvSpPr/>
            <p:nvPr/>
          </p:nvSpPr>
          <p:spPr bwMode="auto">
            <a:xfrm>
              <a:off x="4555108" y="5482615"/>
              <a:ext cx="1513411" cy="683425"/>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Image Classification*</a:t>
              </a:r>
            </a:p>
          </p:txBody>
        </p:sp>
        <p:sp>
          <p:nvSpPr>
            <p:cNvPr id="41" name="Rectangle 40"/>
            <p:cNvSpPr/>
            <p:nvPr/>
          </p:nvSpPr>
          <p:spPr bwMode="auto">
            <a:xfrm>
              <a:off x="6152275" y="5479186"/>
              <a:ext cx="1534598" cy="683425"/>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Line detection</a:t>
              </a:r>
            </a:p>
          </p:txBody>
        </p:sp>
        <p:sp>
          <p:nvSpPr>
            <p:cNvPr id="42" name="Rectangle 41"/>
            <p:cNvSpPr/>
            <p:nvPr/>
          </p:nvSpPr>
          <p:spPr bwMode="auto">
            <a:xfrm>
              <a:off x="7746785" y="5479186"/>
              <a:ext cx="1798931" cy="683425"/>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charset="0"/>
                </a:rPr>
                <a:t>RPA Dynamic Screen Interpretation</a:t>
              </a:r>
              <a:endParaRPr kumimoji="0" lang="en-US" sz="1600" b="1" i="0" u="none" strike="noStrike" cap="none" normalizeH="0" baseline="0" dirty="0">
                <a:ln>
                  <a:noFill/>
                </a:ln>
                <a:solidFill>
                  <a:schemeClr val="bg1"/>
                </a:solidFill>
                <a:effectLst/>
                <a:latin typeface="Arial" charset="0"/>
              </a:endParaRPr>
            </a:p>
          </p:txBody>
        </p:sp>
      </p:grpSp>
      <p:grpSp>
        <p:nvGrpSpPr>
          <p:cNvPr id="3" name="Group 2"/>
          <p:cNvGrpSpPr/>
          <p:nvPr/>
        </p:nvGrpSpPr>
        <p:grpSpPr>
          <a:xfrm>
            <a:off x="3578803" y="785999"/>
            <a:ext cx="4850595" cy="1276097"/>
            <a:chOff x="3722736" y="574332"/>
            <a:chExt cx="4850595" cy="1276097"/>
          </a:xfrm>
        </p:grpSpPr>
        <p:sp>
          <p:nvSpPr>
            <p:cNvPr id="16" name="Rectangle 15"/>
            <p:cNvSpPr/>
            <p:nvPr/>
          </p:nvSpPr>
          <p:spPr bwMode="auto">
            <a:xfrm>
              <a:off x="3722736" y="577751"/>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Document Classification*</a:t>
              </a:r>
            </a:p>
          </p:txBody>
        </p:sp>
        <p:sp>
          <p:nvSpPr>
            <p:cNvPr id="17" name="Rectangle 16"/>
            <p:cNvSpPr/>
            <p:nvPr/>
          </p:nvSpPr>
          <p:spPr bwMode="auto">
            <a:xfrm>
              <a:off x="3722736" y="1271680"/>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Document Separation*°</a:t>
              </a:r>
            </a:p>
          </p:txBody>
        </p:sp>
        <p:sp>
          <p:nvSpPr>
            <p:cNvPr id="18" name="Rectangle 17"/>
            <p:cNvSpPr/>
            <p:nvPr/>
          </p:nvSpPr>
          <p:spPr bwMode="auto">
            <a:xfrm>
              <a:off x="5377178" y="57433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chemeClr val="bg1"/>
                  </a:solidFill>
                  <a:effectLst/>
                  <a:latin typeface="Arial" charset="0"/>
                </a:rPr>
                <a:t>Data Extraction*</a:t>
              </a:r>
            </a:p>
          </p:txBody>
        </p:sp>
        <p:sp>
          <p:nvSpPr>
            <p:cNvPr id="25" name="Rectangle 24"/>
            <p:cNvSpPr/>
            <p:nvPr/>
          </p:nvSpPr>
          <p:spPr bwMode="auto">
            <a:xfrm>
              <a:off x="5374094" y="1271680"/>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Image Cleanup</a:t>
              </a:r>
            </a:p>
          </p:txBody>
        </p:sp>
        <p:sp>
          <p:nvSpPr>
            <p:cNvPr id="43" name="Rectangle 42"/>
            <p:cNvSpPr/>
            <p:nvPr/>
          </p:nvSpPr>
          <p:spPr bwMode="auto">
            <a:xfrm>
              <a:off x="7038730" y="57433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Language Detection*</a:t>
              </a:r>
            </a:p>
          </p:txBody>
        </p:sp>
        <p:sp>
          <p:nvSpPr>
            <p:cNvPr id="47" name="Rectangle 46"/>
            <p:cNvSpPr/>
            <p:nvPr/>
          </p:nvSpPr>
          <p:spPr bwMode="auto">
            <a:xfrm>
              <a:off x="7038730" y="1271680"/>
              <a:ext cx="1534601" cy="578749"/>
            </a:xfrm>
            <a:prstGeom prst="rect">
              <a:avLst/>
            </a:prstGeom>
            <a:solidFill>
              <a:schemeClr val="bg2"/>
            </a:solidFill>
            <a:ln w="38100" cap="flat" cmpd="sng" algn="ctr">
              <a:solidFill>
                <a:schemeClr val="tx2"/>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chemeClr val="tx2">
                      <a:lumMod val="75000"/>
                    </a:schemeClr>
                  </a:solidFill>
                  <a:effectLst/>
                  <a:latin typeface="Arial" charset="0"/>
                </a:rPr>
                <a:t>Document</a:t>
              </a:r>
              <a:r>
                <a:rPr kumimoji="0" lang="en-US" sz="1600" b="1" u="none" strike="noStrike" cap="none" normalizeH="0" dirty="0">
                  <a:ln>
                    <a:noFill/>
                  </a:ln>
                  <a:solidFill>
                    <a:schemeClr val="tx2">
                      <a:lumMod val="75000"/>
                    </a:schemeClr>
                  </a:solidFill>
                  <a:effectLst/>
                  <a:latin typeface="Arial" charset="0"/>
                </a:rPr>
                <a:t> Clustering</a:t>
              </a:r>
              <a:endParaRPr kumimoji="0" lang="en-US" sz="1600" b="1" u="none" strike="noStrike" cap="none" normalizeH="0" baseline="0" dirty="0">
                <a:ln>
                  <a:noFill/>
                </a:ln>
                <a:solidFill>
                  <a:schemeClr val="tx2">
                    <a:lumMod val="75000"/>
                  </a:schemeClr>
                </a:solidFill>
                <a:effectLst/>
                <a:latin typeface="Arial" charset="0"/>
              </a:endParaRPr>
            </a:p>
          </p:txBody>
        </p:sp>
      </p:grpSp>
      <p:grpSp>
        <p:nvGrpSpPr>
          <p:cNvPr id="4" name="Group 3"/>
          <p:cNvGrpSpPr/>
          <p:nvPr/>
        </p:nvGrpSpPr>
        <p:grpSpPr>
          <a:xfrm>
            <a:off x="1991826" y="4062526"/>
            <a:ext cx="8248174" cy="832423"/>
            <a:chOff x="2135759" y="3850859"/>
            <a:chExt cx="8248174" cy="832423"/>
          </a:xfrm>
        </p:grpSpPr>
        <p:sp>
          <p:nvSpPr>
            <p:cNvPr id="22" name="Rectangle 21"/>
            <p:cNvSpPr/>
            <p:nvPr/>
          </p:nvSpPr>
          <p:spPr bwMode="auto">
            <a:xfrm>
              <a:off x="2135759" y="3858330"/>
              <a:ext cx="1431234"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Context Extraction*</a:t>
              </a:r>
              <a:endParaRPr lang="en-US" sz="1600" b="1" dirty="0">
                <a:solidFill>
                  <a:schemeClr val="bg1"/>
                </a:solidFill>
                <a:latin typeface="Arial" charset="0"/>
              </a:endParaRPr>
            </a:p>
          </p:txBody>
        </p:sp>
        <p:sp>
          <p:nvSpPr>
            <p:cNvPr id="23" name="Rectangle 22"/>
            <p:cNvSpPr/>
            <p:nvPr/>
          </p:nvSpPr>
          <p:spPr bwMode="auto">
            <a:xfrm>
              <a:off x="3679915" y="3857095"/>
              <a:ext cx="1534599"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Sentiment Analysis</a:t>
              </a:r>
              <a:endParaRPr lang="en-US" sz="1600" b="1" dirty="0">
                <a:solidFill>
                  <a:schemeClr val="bg1"/>
                </a:solidFill>
                <a:latin typeface="Arial" charset="0"/>
              </a:endParaRPr>
            </a:p>
          </p:txBody>
        </p:sp>
        <p:sp>
          <p:nvSpPr>
            <p:cNvPr id="24" name="Rectangle 23"/>
            <p:cNvSpPr/>
            <p:nvPr/>
          </p:nvSpPr>
          <p:spPr bwMode="auto">
            <a:xfrm>
              <a:off x="5366158" y="3850859"/>
              <a:ext cx="1534599"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Named Entity Recognition</a:t>
              </a:r>
              <a:endParaRPr lang="en-US" sz="1600" b="1" dirty="0">
                <a:solidFill>
                  <a:schemeClr val="bg1"/>
                </a:solidFill>
                <a:latin typeface="Arial" charset="0"/>
              </a:endParaRPr>
            </a:p>
          </p:txBody>
        </p:sp>
        <p:sp>
          <p:nvSpPr>
            <p:cNvPr id="38" name="Rectangle 37"/>
            <p:cNvSpPr/>
            <p:nvPr/>
          </p:nvSpPr>
          <p:spPr bwMode="auto">
            <a:xfrm>
              <a:off x="7031924" y="3858330"/>
              <a:ext cx="1534599" cy="824952"/>
            </a:xfrm>
            <a:prstGeom prst="rect">
              <a:avLst/>
            </a:prstGeom>
            <a:solidFill>
              <a:schemeClr val="accent5">
                <a:lumMod val="60000"/>
                <a:lumOff val="40000"/>
              </a:schemeClr>
            </a:solidFill>
            <a:ln w="38100" cap="flat" cmpd="sng" algn="ctr">
              <a:solidFill>
                <a:schemeClr val="accent5"/>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Syntax</a:t>
              </a:r>
              <a:r>
                <a:rPr kumimoji="0" lang="en-US" sz="1600" b="1" i="0" u="none" strike="noStrike" cap="none" normalizeH="0">
                  <a:ln>
                    <a:noFill/>
                  </a:ln>
                  <a:solidFill>
                    <a:schemeClr val="bg1"/>
                  </a:solidFill>
                  <a:effectLst/>
                  <a:latin typeface="Arial" charset="0"/>
                </a:rPr>
                <a:t> </a:t>
              </a:r>
            </a:p>
            <a:p>
              <a:pPr marL="0" marR="0" indent="0" algn="ctr" defTabSz="914400" rtl="0" eaLnBrk="1" fontAlgn="base" latinLnBrk="0" hangingPunct="1">
                <a:lnSpc>
                  <a:spcPct val="100000"/>
                </a:lnSpc>
                <a:spcBef>
                  <a:spcPct val="0"/>
                </a:spcBef>
                <a:spcAft>
                  <a:spcPct val="0"/>
                </a:spcAft>
                <a:buClrTx/>
                <a:buSzTx/>
                <a:buFontTx/>
                <a:buNone/>
                <a:tabLst/>
              </a:pPr>
              <a:r>
                <a:rPr lang="en-US" sz="1600" b="1" baseline="0">
                  <a:solidFill>
                    <a:schemeClr val="bg1"/>
                  </a:solidFill>
                  <a:latin typeface="Arial" charset="0"/>
                </a:rPr>
                <a:t>Analysis</a:t>
              </a:r>
              <a:endParaRPr kumimoji="0" lang="en-US" sz="1600" b="1" i="0" u="none" strike="noStrike" cap="none" normalizeH="0" baseline="0">
                <a:ln>
                  <a:noFill/>
                </a:ln>
                <a:solidFill>
                  <a:schemeClr val="bg1"/>
                </a:solidFill>
                <a:effectLst/>
                <a:latin typeface="Arial" charset="0"/>
              </a:endParaRPr>
            </a:p>
          </p:txBody>
        </p:sp>
        <p:sp>
          <p:nvSpPr>
            <p:cNvPr id="45" name="Rectangle 44"/>
            <p:cNvSpPr/>
            <p:nvPr/>
          </p:nvSpPr>
          <p:spPr bwMode="auto">
            <a:xfrm>
              <a:off x="8685189" y="3858330"/>
              <a:ext cx="1698744" cy="824952"/>
            </a:xfrm>
            <a:prstGeom prst="rect">
              <a:avLst/>
            </a:prstGeom>
            <a:solidFill>
              <a:schemeClr val="accent5">
                <a:lumMod val="60000"/>
                <a:lumOff val="40000"/>
              </a:schemeClr>
            </a:solidFill>
            <a:ln w="38100" cap="flat" cmpd="sng" algn="ctr">
              <a:solidFill>
                <a:schemeClr val="accent5"/>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Document</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Summarization</a:t>
              </a:r>
            </a:p>
          </p:txBody>
        </p:sp>
      </p:grpSp>
      <p:sp>
        <p:nvSpPr>
          <p:cNvPr id="46" name="Rectangle 45">
            <a:extLst>
              <a:ext uri="{FF2B5EF4-FFF2-40B4-BE49-F238E27FC236}">
                <a16:creationId xmlns:a16="http://schemas.microsoft.com/office/drawing/2014/main" id="{F3420841-7D5D-4D8D-A30A-916E9DC3952A}"/>
              </a:ext>
            </a:extLst>
          </p:cNvPr>
          <p:cNvSpPr/>
          <p:nvPr/>
        </p:nvSpPr>
        <p:spPr bwMode="auto">
          <a:xfrm>
            <a:off x="6887989" y="309435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Handwriting Detection</a:t>
            </a:r>
          </a:p>
        </p:txBody>
      </p:sp>
      <p:sp>
        <p:nvSpPr>
          <p:cNvPr id="55" name="Rectangle 54">
            <a:extLst>
              <a:ext uri="{FF2B5EF4-FFF2-40B4-BE49-F238E27FC236}">
                <a16:creationId xmlns:a16="http://schemas.microsoft.com/office/drawing/2014/main" id="{1D4818DC-7A73-42C9-B9F0-19F31F50A411}"/>
              </a:ext>
            </a:extLst>
          </p:cNvPr>
          <p:cNvSpPr/>
          <p:nvPr/>
        </p:nvSpPr>
        <p:spPr bwMode="auto">
          <a:xfrm>
            <a:off x="6887989" y="2375623"/>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VRS page</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rotation</a:t>
            </a:r>
          </a:p>
        </p:txBody>
      </p:sp>
      <p:sp>
        <p:nvSpPr>
          <p:cNvPr id="57" name="Rectangle 56">
            <a:extLst>
              <a:ext uri="{FF2B5EF4-FFF2-40B4-BE49-F238E27FC236}">
                <a16:creationId xmlns:a16="http://schemas.microsoft.com/office/drawing/2014/main" id="{3E86DC10-803C-43D7-9D39-EB22869D2D18}"/>
              </a:ext>
            </a:extLst>
          </p:cNvPr>
          <p:cNvSpPr/>
          <p:nvPr/>
        </p:nvSpPr>
        <p:spPr bwMode="auto">
          <a:xfrm>
            <a:off x="7068411" y="5439742"/>
            <a:ext cx="1534601" cy="679996"/>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a:solidFill>
                  <a:schemeClr val="bg1"/>
                </a:solidFill>
                <a:latin typeface="Arial" charset="0"/>
              </a:rPr>
              <a:t>Document Edge Detection</a:t>
            </a:r>
          </a:p>
        </p:txBody>
      </p:sp>
      <p:sp>
        <p:nvSpPr>
          <p:cNvPr id="60" name="Rectangle 59">
            <a:extLst>
              <a:ext uri="{FF2B5EF4-FFF2-40B4-BE49-F238E27FC236}">
                <a16:creationId xmlns:a16="http://schemas.microsoft.com/office/drawing/2014/main" id="{02F82BDB-9F30-4D8B-8EE1-5910AAE8EF38}"/>
              </a:ext>
            </a:extLst>
          </p:cNvPr>
          <p:cNvSpPr/>
          <p:nvPr/>
        </p:nvSpPr>
        <p:spPr bwMode="auto">
          <a:xfrm>
            <a:off x="10202808" y="785997"/>
            <a:ext cx="1534601" cy="578749"/>
          </a:xfrm>
          <a:prstGeom prst="rect">
            <a:avLst/>
          </a:prstGeom>
          <a:solidFill>
            <a:schemeClr val="accent5">
              <a:lumMod val="60000"/>
              <a:lumOff val="40000"/>
            </a:schemeClr>
          </a:solidFill>
          <a:ln w="57150" cap="flat" cmpd="sng" algn="ctr">
            <a:solidFill>
              <a:schemeClr val="accent5"/>
            </a:solidFill>
            <a:prstDash val="sys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Paragraph Separation</a:t>
            </a:r>
          </a:p>
        </p:txBody>
      </p:sp>
      <p:sp>
        <p:nvSpPr>
          <p:cNvPr id="61" name="Rectangle 60">
            <a:extLst>
              <a:ext uri="{FF2B5EF4-FFF2-40B4-BE49-F238E27FC236}">
                <a16:creationId xmlns:a16="http://schemas.microsoft.com/office/drawing/2014/main" id="{8FE7614D-B5C1-4866-A3DF-A76617EE3BA1}"/>
              </a:ext>
            </a:extLst>
          </p:cNvPr>
          <p:cNvSpPr/>
          <p:nvPr/>
        </p:nvSpPr>
        <p:spPr bwMode="auto">
          <a:xfrm>
            <a:off x="8556349" y="785996"/>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Table Header Detection*</a:t>
            </a:r>
          </a:p>
        </p:txBody>
      </p:sp>
      <p:sp>
        <p:nvSpPr>
          <p:cNvPr id="62" name="Rectangle 61">
            <a:extLst>
              <a:ext uri="{FF2B5EF4-FFF2-40B4-BE49-F238E27FC236}">
                <a16:creationId xmlns:a16="http://schemas.microsoft.com/office/drawing/2014/main" id="{A6ECE615-887D-4D66-AE5A-2BEACD7B4A9C}"/>
              </a:ext>
            </a:extLst>
          </p:cNvPr>
          <p:cNvSpPr/>
          <p:nvPr/>
        </p:nvSpPr>
        <p:spPr bwMode="auto">
          <a:xfrm>
            <a:off x="8556349" y="1471768"/>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rPr>
              <a:t>RPA Process Analysis</a:t>
            </a:r>
          </a:p>
        </p:txBody>
      </p:sp>
      <p:grpSp>
        <p:nvGrpSpPr>
          <p:cNvPr id="2" name="Group 1">
            <a:extLst>
              <a:ext uri="{FF2B5EF4-FFF2-40B4-BE49-F238E27FC236}">
                <a16:creationId xmlns:a16="http://schemas.microsoft.com/office/drawing/2014/main" id="{F4A6C078-F174-4C64-B410-12C662DB61B6}"/>
              </a:ext>
            </a:extLst>
          </p:cNvPr>
          <p:cNvGrpSpPr/>
          <p:nvPr/>
        </p:nvGrpSpPr>
        <p:grpSpPr>
          <a:xfrm>
            <a:off x="9691075" y="5127484"/>
            <a:ext cx="2112202" cy="1374468"/>
            <a:chOff x="10281275" y="5406424"/>
            <a:chExt cx="2112202" cy="1374468"/>
          </a:xfrm>
        </p:grpSpPr>
        <p:sp>
          <p:nvSpPr>
            <p:cNvPr id="48" name="Rectangle 47"/>
            <p:cNvSpPr/>
            <p:nvPr/>
          </p:nvSpPr>
          <p:spPr bwMode="auto">
            <a:xfrm>
              <a:off x="10281277" y="5981091"/>
              <a:ext cx="267957" cy="222231"/>
            </a:xfrm>
            <a:prstGeom prst="rect">
              <a:avLst/>
            </a:prstGeom>
            <a:solidFill>
              <a:schemeClr val="bg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2">
                    <a:lumMod val="75000"/>
                  </a:schemeClr>
                </a:solidFill>
                <a:effectLst/>
                <a:latin typeface="Arial" charset="0"/>
              </a:endParaRPr>
            </a:p>
          </p:txBody>
        </p:sp>
        <p:sp>
          <p:nvSpPr>
            <p:cNvPr id="49" name="TextBox 48"/>
            <p:cNvSpPr txBox="1"/>
            <p:nvPr/>
          </p:nvSpPr>
          <p:spPr>
            <a:xfrm>
              <a:off x="10483851" y="5953706"/>
              <a:ext cx="1564216" cy="276999"/>
            </a:xfrm>
            <a:prstGeom prst="rect">
              <a:avLst/>
            </a:prstGeom>
            <a:noFill/>
          </p:spPr>
          <p:txBody>
            <a:bodyPr wrap="square" rtlCol="0">
              <a:spAutoFit/>
            </a:bodyPr>
            <a:lstStyle/>
            <a:p>
              <a:r>
                <a:rPr lang="en-US" sz="1200" dirty="0">
                  <a:solidFill>
                    <a:schemeClr val="accent1">
                      <a:lumMod val="75000"/>
                    </a:schemeClr>
                  </a:solidFill>
                </a:rPr>
                <a:t>= Unsupervised ML</a:t>
              </a:r>
            </a:p>
          </p:txBody>
        </p:sp>
        <p:sp>
          <p:nvSpPr>
            <p:cNvPr id="50" name="Rectangle 49"/>
            <p:cNvSpPr/>
            <p:nvPr/>
          </p:nvSpPr>
          <p:spPr bwMode="auto">
            <a:xfrm>
              <a:off x="10281277" y="5706368"/>
              <a:ext cx="275519" cy="220473"/>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51" name="TextBox 50"/>
            <p:cNvSpPr txBox="1"/>
            <p:nvPr/>
          </p:nvSpPr>
          <p:spPr>
            <a:xfrm>
              <a:off x="10483851" y="5692305"/>
              <a:ext cx="1564216" cy="276999"/>
            </a:xfrm>
            <a:prstGeom prst="rect">
              <a:avLst/>
            </a:prstGeom>
            <a:noFill/>
          </p:spPr>
          <p:txBody>
            <a:bodyPr wrap="square" rtlCol="0">
              <a:spAutoFit/>
            </a:bodyPr>
            <a:lstStyle/>
            <a:p>
              <a:r>
                <a:rPr lang="en-US" sz="1200">
                  <a:solidFill>
                    <a:schemeClr val="accent1">
                      <a:lumMod val="75000"/>
                    </a:schemeClr>
                  </a:solidFill>
                </a:rPr>
                <a:t>= Supervised ML</a:t>
              </a:r>
            </a:p>
          </p:txBody>
        </p:sp>
        <p:sp>
          <p:nvSpPr>
            <p:cNvPr id="52" name="Rectangle 51"/>
            <p:cNvSpPr/>
            <p:nvPr/>
          </p:nvSpPr>
          <p:spPr bwMode="auto">
            <a:xfrm>
              <a:off x="10281277" y="5430903"/>
              <a:ext cx="275519" cy="212453"/>
            </a:xfrm>
            <a:prstGeom prst="rect">
              <a:avLst/>
            </a:prstGeom>
            <a:solidFill>
              <a:schemeClr val="accent5">
                <a:lumMod val="60000"/>
                <a:lumOff val="40000"/>
              </a:schemeClr>
            </a:solidFill>
            <a:ln w="0" cap="flat" cmpd="sng" algn="ctr">
              <a:solidFill>
                <a:schemeClr val="accent5"/>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53" name="TextBox 52"/>
            <p:cNvSpPr txBox="1"/>
            <p:nvPr/>
          </p:nvSpPr>
          <p:spPr>
            <a:xfrm>
              <a:off x="10483851" y="5406424"/>
              <a:ext cx="1564216" cy="276999"/>
            </a:xfrm>
            <a:prstGeom prst="rect">
              <a:avLst/>
            </a:prstGeom>
            <a:noFill/>
          </p:spPr>
          <p:txBody>
            <a:bodyPr wrap="square" rtlCol="0">
              <a:spAutoFit/>
            </a:bodyPr>
            <a:lstStyle/>
            <a:p>
              <a:r>
                <a:rPr lang="en-US" sz="1200">
                  <a:solidFill>
                    <a:schemeClr val="accent1">
                      <a:lumMod val="75000"/>
                    </a:schemeClr>
                  </a:solidFill>
                </a:rPr>
                <a:t>= Roadmap item</a:t>
              </a:r>
            </a:p>
          </p:txBody>
        </p:sp>
        <p:sp>
          <p:nvSpPr>
            <p:cNvPr id="44" name="TextBox 43">
              <a:extLst>
                <a:ext uri="{FF2B5EF4-FFF2-40B4-BE49-F238E27FC236}">
                  <a16:creationId xmlns:a16="http://schemas.microsoft.com/office/drawing/2014/main" id="{1D033017-DF38-4F8C-A334-81BD5DAC14CA}"/>
                </a:ext>
              </a:extLst>
            </p:cNvPr>
            <p:cNvSpPr txBox="1"/>
            <p:nvPr/>
          </p:nvSpPr>
          <p:spPr>
            <a:xfrm>
              <a:off x="10481367" y="6242492"/>
              <a:ext cx="1564216" cy="276999"/>
            </a:xfrm>
            <a:prstGeom prst="rect">
              <a:avLst/>
            </a:prstGeom>
            <a:noFill/>
          </p:spPr>
          <p:txBody>
            <a:bodyPr wrap="square" rtlCol="0">
              <a:spAutoFit/>
            </a:bodyPr>
            <a:lstStyle/>
            <a:p>
              <a:r>
                <a:rPr lang="en-US" sz="1200" dirty="0">
                  <a:solidFill>
                    <a:schemeClr val="accent1">
                      <a:lumMod val="75000"/>
                    </a:schemeClr>
                  </a:solidFill>
                </a:rPr>
                <a:t>= trainable</a:t>
              </a:r>
            </a:p>
          </p:txBody>
        </p:sp>
        <p:sp>
          <p:nvSpPr>
            <p:cNvPr id="59" name="Rectangle 58">
              <a:extLst>
                <a:ext uri="{FF2B5EF4-FFF2-40B4-BE49-F238E27FC236}">
                  <a16:creationId xmlns:a16="http://schemas.microsoft.com/office/drawing/2014/main" id="{FCBD2A0B-D2D9-469F-94D7-7855DEB3DCA9}"/>
                </a:ext>
              </a:extLst>
            </p:cNvPr>
            <p:cNvSpPr/>
            <p:nvPr/>
          </p:nvSpPr>
          <p:spPr bwMode="auto">
            <a:xfrm>
              <a:off x="10281276" y="6290217"/>
              <a:ext cx="267957" cy="222231"/>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2">
                      <a:lumMod val="75000"/>
                    </a:schemeClr>
                  </a:solidFill>
                  <a:effectLst/>
                  <a:latin typeface="Arial" charset="0"/>
                </a:rPr>
                <a:t>*</a:t>
              </a:r>
            </a:p>
          </p:txBody>
        </p:sp>
        <p:sp>
          <p:nvSpPr>
            <p:cNvPr id="63" name="TextBox 62">
              <a:extLst>
                <a:ext uri="{FF2B5EF4-FFF2-40B4-BE49-F238E27FC236}">
                  <a16:creationId xmlns:a16="http://schemas.microsoft.com/office/drawing/2014/main" id="{B36EFC32-2DAE-46B9-A188-E29F208066A7}"/>
                </a:ext>
              </a:extLst>
            </p:cNvPr>
            <p:cNvSpPr txBox="1"/>
            <p:nvPr/>
          </p:nvSpPr>
          <p:spPr>
            <a:xfrm>
              <a:off x="10481366" y="6453287"/>
              <a:ext cx="1912111" cy="276999"/>
            </a:xfrm>
            <a:prstGeom prst="rect">
              <a:avLst/>
            </a:prstGeom>
            <a:noFill/>
          </p:spPr>
          <p:txBody>
            <a:bodyPr wrap="square" rtlCol="0">
              <a:spAutoFit/>
            </a:bodyPr>
            <a:lstStyle/>
            <a:p>
              <a:r>
                <a:rPr lang="en-US" sz="1200" dirty="0">
                  <a:solidFill>
                    <a:schemeClr val="accent1">
                      <a:lumMod val="75000"/>
                    </a:schemeClr>
                  </a:solidFill>
                </a:rPr>
                <a:t>= Hidden Markov Model</a:t>
              </a:r>
            </a:p>
          </p:txBody>
        </p:sp>
        <p:sp>
          <p:nvSpPr>
            <p:cNvPr id="65" name="Rectangle 64">
              <a:extLst>
                <a:ext uri="{FF2B5EF4-FFF2-40B4-BE49-F238E27FC236}">
                  <a16:creationId xmlns:a16="http://schemas.microsoft.com/office/drawing/2014/main" id="{1F280707-C78F-4F2D-A682-87221F128939}"/>
                </a:ext>
              </a:extLst>
            </p:cNvPr>
            <p:cNvSpPr/>
            <p:nvPr/>
          </p:nvSpPr>
          <p:spPr bwMode="auto">
            <a:xfrm>
              <a:off x="10281275" y="6558661"/>
              <a:ext cx="267957" cy="222231"/>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tx2">
                      <a:lumMod val="75000"/>
                    </a:schemeClr>
                  </a:solidFill>
                  <a:latin typeface="Arial" charset="0"/>
                </a:rPr>
                <a:t>°</a:t>
              </a:r>
              <a:endParaRPr kumimoji="0" lang="en-US" sz="1600" b="1" i="0" u="none" strike="noStrike" cap="none" normalizeH="0" baseline="0" dirty="0">
                <a:ln>
                  <a:noFill/>
                </a:ln>
                <a:solidFill>
                  <a:schemeClr val="tx2">
                    <a:lumMod val="75000"/>
                  </a:schemeClr>
                </a:solidFill>
                <a:effectLst/>
                <a:latin typeface="Arial" charset="0"/>
              </a:endParaRPr>
            </a:p>
          </p:txBody>
        </p:sp>
      </p:grpSp>
      <p:sp>
        <p:nvSpPr>
          <p:cNvPr id="66" name="TextBox 65">
            <a:extLst>
              <a:ext uri="{FF2B5EF4-FFF2-40B4-BE49-F238E27FC236}">
                <a16:creationId xmlns:a16="http://schemas.microsoft.com/office/drawing/2014/main" id="{6ABF1FFF-F62F-4488-B8A3-CF2C50F335C3}"/>
              </a:ext>
            </a:extLst>
          </p:cNvPr>
          <p:cNvSpPr txBox="1"/>
          <p:nvPr/>
        </p:nvSpPr>
        <p:spPr>
          <a:xfrm>
            <a:off x="9879338" y="6424706"/>
            <a:ext cx="1912111" cy="276999"/>
          </a:xfrm>
          <a:prstGeom prst="rect">
            <a:avLst/>
          </a:prstGeom>
          <a:noFill/>
        </p:spPr>
        <p:txBody>
          <a:bodyPr wrap="square" rtlCol="0">
            <a:spAutoFit/>
          </a:bodyPr>
          <a:lstStyle/>
          <a:p>
            <a:r>
              <a:rPr lang="en-US" sz="1200" dirty="0">
                <a:solidFill>
                  <a:schemeClr val="accent1">
                    <a:lumMod val="75000"/>
                  </a:schemeClr>
                </a:solidFill>
              </a:rPr>
              <a:t>= Kofax Transformation</a:t>
            </a:r>
          </a:p>
        </p:txBody>
      </p:sp>
      <p:sp>
        <p:nvSpPr>
          <p:cNvPr id="67" name="Rectangle 66">
            <a:extLst>
              <a:ext uri="{FF2B5EF4-FFF2-40B4-BE49-F238E27FC236}">
                <a16:creationId xmlns:a16="http://schemas.microsoft.com/office/drawing/2014/main" id="{348D9904-DCE8-4C72-B5A2-9A076174572D}"/>
              </a:ext>
            </a:extLst>
          </p:cNvPr>
          <p:cNvSpPr/>
          <p:nvPr/>
        </p:nvSpPr>
        <p:spPr bwMode="auto">
          <a:xfrm>
            <a:off x="9647447" y="6470327"/>
            <a:ext cx="275519" cy="212453"/>
          </a:xfrm>
          <a:prstGeom prst="rect">
            <a:avLst/>
          </a:prstGeom>
          <a:noFill/>
          <a:ln w="38100" cap="flat" cmpd="sng" algn="ctr">
            <a:solidFill>
              <a:schemeClr val="accent5"/>
            </a:solidFill>
            <a:prstDash val="sysDot"/>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4424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9" grpId="0" animBg="1"/>
      <p:bldP spid="46" grpId="0" animBg="1"/>
      <p:bldP spid="55" grpId="0" animBg="1"/>
      <p:bldP spid="57" grpId="0" animBg="1"/>
      <p:bldP spid="60" grpId="0" animBg="1"/>
      <p:bldP spid="61" grpId="0" animBg="1"/>
      <p:bldP spid="62" grpId="0" animBg="1"/>
      <p:bldP spid="66" grpId="0"/>
      <p:bldP spid="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301388" y="887463"/>
            <a:ext cx="2318348" cy="1217132"/>
          </a:xfrm>
          <a:prstGeom prst="rect">
            <a:avLst/>
          </a:prstGeom>
        </p:spPr>
      </p:pic>
      <p:sp>
        <p:nvSpPr>
          <p:cNvPr id="2" name="Slide Number Placeholder 1"/>
          <p:cNvSpPr>
            <a:spLocks noGrp="1"/>
          </p:cNvSpPr>
          <p:nvPr>
            <p:ph type="sldNum" sz="quarter" idx="10"/>
          </p:nvPr>
        </p:nvSpPr>
        <p:spPr/>
        <p:txBody>
          <a:bodyPr/>
          <a:lstStyle/>
          <a:p>
            <a:fld id="{151725ED-AB00-4B02-A764-80C23BBB66A4}" type="slidenum">
              <a:rPr lang="en-US" smtClean="0"/>
              <a:pPr/>
              <a:t>24</a:t>
            </a:fld>
            <a:endParaRPr lang="en-US"/>
          </a:p>
        </p:txBody>
      </p:sp>
      <p:sp>
        <p:nvSpPr>
          <p:cNvPr id="5" name="Text Placeholder 6"/>
          <p:cNvSpPr txBox="1">
            <a:spLocks/>
          </p:cNvSpPr>
          <p:nvPr/>
        </p:nvSpPr>
        <p:spPr>
          <a:xfrm>
            <a:off x="3954832" y="2624865"/>
            <a:ext cx="6336368" cy="947975"/>
          </a:xfrm>
          <a:prstGeom prst="rect">
            <a:avLst/>
          </a:prstGeom>
          <a:noFill/>
        </p:spPr>
        <p:txBody>
          <a:bodyPr vert="horz" lIns="91440" tIns="45720" rIns="91440" bIns="45720" rtlCol="0" anchor="t">
            <a:noAutofit/>
          </a:bodyPr>
          <a:lstStyle>
            <a:lvl1pPr marL="227013" indent="0" algn="l" defTabSz="914400" rtl="0" eaLnBrk="1" latinLnBrk="0" hangingPunct="1">
              <a:lnSpc>
                <a:spcPct val="90000"/>
              </a:lnSpc>
              <a:spcBef>
                <a:spcPts val="1000"/>
              </a:spcBef>
              <a:buClr>
                <a:srgbClr val="025389"/>
              </a:buClr>
              <a:buFont typeface="Wingdings" panose="05000000000000000000" pitchFamily="2" charset="2"/>
              <a:buNone/>
              <a:defRPr sz="240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tx1">
                    <a:lumMod val="90000"/>
                    <a:lumOff val="10000"/>
                  </a:schemeClr>
                </a:solidFill>
              </a:rPr>
              <a:t>Kofax-orchestrated AI.</a:t>
            </a:r>
          </a:p>
        </p:txBody>
      </p:sp>
      <p:sp>
        <p:nvSpPr>
          <p:cNvPr id="6" name="Text Placeholder 6"/>
          <p:cNvSpPr txBox="1">
            <a:spLocks/>
          </p:cNvSpPr>
          <p:nvPr/>
        </p:nvSpPr>
        <p:spPr>
          <a:xfrm>
            <a:off x="3954834" y="3174772"/>
            <a:ext cx="5407530" cy="839995"/>
          </a:xfrm>
          <a:prstGeom prst="rect">
            <a:avLst/>
          </a:prstGeom>
          <a:noFill/>
        </p:spPr>
        <p:txBody>
          <a:bodyPr vert="horz" lIns="91440" tIns="45720" rIns="91440" bIns="45720" rtlCol="0" anchor="t">
            <a:normAutofit/>
          </a:bodyPr>
          <a:lstStyle>
            <a:lvl1pPr marL="227013" indent="0" algn="l" defTabSz="914400" rtl="0" eaLnBrk="1" latinLnBrk="0" hangingPunct="1">
              <a:lnSpc>
                <a:spcPct val="90000"/>
              </a:lnSpc>
              <a:spcBef>
                <a:spcPts val="1000"/>
              </a:spcBef>
              <a:buClr>
                <a:srgbClr val="025389"/>
              </a:buClr>
              <a:buFont typeface="Wingdings" panose="05000000000000000000" pitchFamily="2" charset="2"/>
              <a:buNone/>
              <a:defRPr sz="240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90000"/>
                    <a:lumOff val="10000"/>
                  </a:schemeClr>
                </a:solidFill>
              </a:rPr>
              <a:t>Connecting to specialized algorithms, </a:t>
            </a:r>
            <a:br>
              <a:rPr lang="en-US" sz="2000" dirty="0">
                <a:solidFill>
                  <a:schemeClr val="tx1">
                    <a:lumMod val="90000"/>
                    <a:lumOff val="10000"/>
                  </a:schemeClr>
                </a:solidFill>
              </a:rPr>
            </a:br>
            <a:r>
              <a:rPr lang="en-US" sz="2000" dirty="0">
                <a:solidFill>
                  <a:schemeClr val="tx1">
                    <a:lumMod val="90000"/>
                    <a:lumOff val="10000"/>
                  </a:schemeClr>
                </a:solidFill>
              </a:rPr>
              <a:t>to create solutions out of services.</a:t>
            </a:r>
          </a:p>
        </p:txBody>
      </p:sp>
      <p:cxnSp>
        <p:nvCxnSpPr>
          <p:cNvPr id="8" name="Straight Connector 7"/>
          <p:cNvCxnSpPr/>
          <p:nvPr/>
        </p:nvCxnSpPr>
        <p:spPr>
          <a:xfrm flipV="1">
            <a:off x="3495843" y="701040"/>
            <a:ext cx="803" cy="523240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28896" y="6233889"/>
            <a:ext cx="12425680" cy="83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8971545" y="701040"/>
            <a:ext cx="803" cy="523240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9763370" y="701040"/>
            <a:ext cx="1473573" cy="324371"/>
          </a:xfrm>
          <a:prstGeom prst="rect">
            <a:avLst/>
          </a:prstGeom>
        </p:spPr>
      </p:pic>
      <p:pic>
        <p:nvPicPr>
          <p:cNvPr id="12" name="Picture 11"/>
          <p:cNvPicPr>
            <a:picLocks noChangeAspect="1"/>
          </p:cNvPicPr>
          <p:nvPr/>
        </p:nvPicPr>
        <p:blipFill>
          <a:blip r:embed="rId4">
            <a:duotone>
              <a:schemeClr val="accent3">
                <a:shade val="45000"/>
                <a:satMod val="135000"/>
              </a:schemeClr>
              <a:prstClr val="white"/>
            </a:duotone>
          </a:blip>
          <a:stretch>
            <a:fillRect/>
          </a:stretch>
        </p:blipFill>
        <p:spPr>
          <a:xfrm>
            <a:off x="10195503" y="1975642"/>
            <a:ext cx="622445" cy="622445"/>
          </a:xfrm>
          <a:prstGeom prst="rect">
            <a:avLst/>
          </a:prstGeom>
        </p:spPr>
      </p:pic>
      <p:pic>
        <p:nvPicPr>
          <p:cNvPr id="16" name="Picture 15"/>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364346" y="3477493"/>
            <a:ext cx="2235167" cy="952182"/>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59786" y="4881830"/>
            <a:ext cx="1957486" cy="656938"/>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658932" y="5542673"/>
            <a:ext cx="1539045" cy="519844"/>
          </a:xfrm>
          <a:prstGeom prst="rect">
            <a:avLst/>
          </a:prstGeom>
        </p:spPr>
      </p:pic>
      <p:grpSp>
        <p:nvGrpSpPr>
          <p:cNvPr id="35" name="Group 34"/>
          <p:cNvGrpSpPr/>
          <p:nvPr/>
        </p:nvGrpSpPr>
        <p:grpSpPr>
          <a:xfrm>
            <a:off x="9475050" y="2887445"/>
            <a:ext cx="2039399" cy="460653"/>
            <a:chOff x="9475050" y="2887445"/>
            <a:chExt cx="2039399" cy="460653"/>
          </a:xfrm>
        </p:grpSpPr>
        <p:pic>
          <p:nvPicPr>
            <p:cNvPr id="24" name="Picture 23"/>
            <p:cNvPicPr>
              <a:picLocks noChangeAspect="1"/>
            </p:cNvPicPr>
            <p:nvPr/>
          </p:nvPicPr>
          <p:blipFill>
            <a:blip r:embed="rId8"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475050" y="2887445"/>
              <a:ext cx="390182" cy="417341"/>
            </a:xfrm>
            <a:prstGeom prst="rect">
              <a:avLst/>
            </a:prstGeom>
          </p:spPr>
        </p:pic>
        <p:pic>
          <p:nvPicPr>
            <p:cNvPr id="25" name="Picture 24"/>
            <p:cNvPicPr>
              <a:picLocks noChangeAspect="1"/>
            </p:cNvPicPr>
            <p:nvPr/>
          </p:nvPicPr>
          <p:blipFill rotWithShape="1">
            <a:blip r:embed="rId9" cstate="screen">
              <a:duotone>
                <a:prstClr val="black"/>
                <a:srgbClr val="D9C3A5">
                  <a:tint val="50000"/>
                  <a:satMod val="180000"/>
                </a:srgbClr>
              </a:duotone>
              <a:extLst>
                <a:ext uri="{28A0092B-C50C-407E-A947-70E740481C1C}">
                  <a14:useLocalDpi xmlns:a14="http://schemas.microsoft.com/office/drawing/2010/main" val="0"/>
                </a:ext>
              </a:extLst>
            </a:blip>
            <a:srcRect l="29350" t="74014"/>
            <a:stretch/>
          </p:blipFill>
          <p:spPr>
            <a:xfrm>
              <a:off x="9959840" y="3117312"/>
              <a:ext cx="1554609" cy="230786"/>
            </a:xfrm>
            <a:prstGeom prst="rect">
              <a:avLst/>
            </a:prstGeom>
          </p:spPr>
        </p:pic>
        <p:pic>
          <p:nvPicPr>
            <p:cNvPr id="26" name="Picture 25"/>
            <p:cNvPicPr>
              <a:picLocks noChangeAspect="1"/>
            </p:cNvPicPr>
            <p:nvPr/>
          </p:nvPicPr>
          <p:blipFill rotWithShape="1">
            <a:blip r:embed="rId9" cstate="screen">
              <a:duotone>
                <a:prstClr val="black"/>
                <a:srgbClr val="D9C3A5">
                  <a:tint val="50000"/>
                  <a:satMod val="180000"/>
                </a:srgbClr>
              </a:duotone>
              <a:extLst>
                <a:ext uri="{28A0092B-C50C-407E-A947-70E740481C1C}">
                  <a14:useLocalDpi xmlns:a14="http://schemas.microsoft.com/office/drawing/2010/main" val="0"/>
                </a:ext>
              </a:extLst>
            </a:blip>
            <a:srcRect t="73739" r="70411"/>
            <a:stretch/>
          </p:blipFill>
          <p:spPr>
            <a:xfrm>
              <a:off x="10002226" y="2893970"/>
              <a:ext cx="631855" cy="226337"/>
            </a:xfrm>
            <a:prstGeom prst="rect">
              <a:avLst/>
            </a:prstGeom>
          </p:spPr>
        </p:pic>
      </p:grpSp>
      <p:pic>
        <p:nvPicPr>
          <p:cNvPr id="31" name="Picture 30"/>
          <p:cNvPicPr>
            <a:picLocks noChangeAspect="1"/>
          </p:cNvPicPr>
          <p:nvPr/>
        </p:nvPicPr>
        <p:blipFill>
          <a:blip r:embed="rId10" cstate="screen">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472868" y="4212520"/>
            <a:ext cx="3963470" cy="932736"/>
          </a:xfrm>
          <a:prstGeom prst="rect">
            <a:avLst/>
          </a:prstGeom>
        </p:spPr>
      </p:pic>
      <p:sp>
        <p:nvSpPr>
          <p:cNvPr id="34" name="TextBox 33"/>
          <p:cNvSpPr txBox="1"/>
          <p:nvPr/>
        </p:nvSpPr>
        <p:spPr>
          <a:xfrm>
            <a:off x="4273826" y="5072830"/>
            <a:ext cx="4246787" cy="830997"/>
          </a:xfrm>
          <a:prstGeom prst="rect">
            <a:avLst/>
          </a:prstGeom>
          <a:solidFill>
            <a:srgbClr val="FFC000"/>
          </a:solidFill>
        </p:spPr>
        <p:txBody>
          <a:bodyPr wrap="square" rtlCol="0">
            <a:spAutoFit/>
          </a:bodyPr>
          <a:lstStyle/>
          <a:p>
            <a:pPr algn="ctr"/>
            <a:r>
              <a:rPr lang="en-US" sz="2400" dirty="0"/>
              <a:t>Providers listed are </a:t>
            </a:r>
            <a:br>
              <a:rPr lang="en-US" sz="2400" dirty="0"/>
            </a:br>
            <a:r>
              <a:rPr lang="en-US" sz="2400" dirty="0"/>
              <a:t>examples only</a:t>
            </a:r>
          </a:p>
        </p:txBody>
      </p:sp>
      <p:grpSp>
        <p:nvGrpSpPr>
          <p:cNvPr id="23" name="Group 22"/>
          <p:cNvGrpSpPr/>
          <p:nvPr/>
        </p:nvGrpSpPr>
        <p:grpSpPr>
          <a:xfrm>
            <a:off x="1131896" y="2428240"/>
            <a:ext cx="1743385" cy="1705561"/>
            <a:chOff x="9155249" y="3487698"/>
            <a:chExt cx="835221" cy="835221"/>
          </a:xfrm>
        </p:grpSpPr>
        <p:pic>
          <p:nvPicPr>
            <p:cNvPr id="27" name="Picture 26"/>
            <p:cNvPicPr>
              <a:picLocks noChangeAspect="1"/>
            </p:cNvPicPr>
            <p:nvPr/>
          </p:nvPicPr>
          <p:blipFill>
            <a:blip r:embed="rId11"/>
            <a:stretch>
              <a:fillRect/>
            </a:stretch>
          </p:blipFill>
          <p:spPr>
            <a:xfrm>
              <a:off x="9367470" y="3814357"/>
              <a:ext cx="343738" cy="249991"/>
            </a:xfrm>
            <a:prstGeom prst="rect">
              <a:avLst/>
            </a:prstGeom>
          </p:spPr>
        </p:pic>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55249" y="3487698"/>
              <a:ext cx="835221" cy="835221"/>
            </a:xfrm>
            <a:prstGeom prst="rect">
              <a:avLst/>
            </a:prstGeom>
          </p:spPr>
        </p:pic>
      </p:grpSp>
    </p:spTree>
    <p:extLst>
      <p:ext uri="{BB962C8B-B14F-4D97-AF65-F5344CB8AC3E}">
        <p14:creationId xmlns:p14="http://schemas.microsoft.com/office/powerpoint/2010/main" val="566822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50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5"/>
                                        </p:tgtEl>
                                      </p:cBhvr>
                                    </p:animEffect>
                                    <p:set>
                                      <p:cBhvr>
                                        <p:cTn id="42" dur="1" fill="hold">
                                          <p:stCondLst>
                                            <p:cond delay="499"/>
                                          </p:stCondLst>
                                        </p:cTn>
                                        <p:tgtEl>
                                          <p:spTgt spid="3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1"/>
                                        </p:tgtEl>
                                      </p:cBhvr>
                                    </p:animEffect>
                                    <p:set>
                                      <p:cBhvr>
                                        <p:cTn id="45" dur="1" fill="hold">
                                          <p:stCondLst>
                                            <p:cond delay="499"/>
                                          </p:stCondLst>
                                        </p:cTn>
                                        <p:tgtEl>
                                          <p:spTgt spid="31"/>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34"/>
                                        </p:tgtEl>
                                      </p:cBhvr>
                                    </p:animEffect>
                                    <p:set>
                                      <p:cBhvr>
                                        <p:cTn id="48"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4" grpId="0" animBg="1"/>
      <p:bldP spid="3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E212-47AC-48A8-91C4-CC2DAE953364}"/>
              </a:ext>
            </a:extLst>
          </p:cNvPr>
          <p:cNvSpPr>
            <a:spLocks noGrp="1"/>
          </p:cNvSpPr>
          <p:nvPr>
            <p:ph type="title"/>
          </p:nvPr>
        </p:nvSpPr>
        <p:spPr/>
        <p:txBody>
          <a:bodyPr/>
          <a:lstStyle/>
          <a:p>
            <a:r>
              <a:rPr lang="en-AU" dirty="0"/>
              <a:t>AI is often looking for the </a:t>
            </a:r>
            <a:br>
              <a:rPr lang="en-AU" dirty="0"/>
            </a:br>
            <a:r>
              <a:rPr lang="en-AU" dirty="0"/>
              <a:t>Needle in the Haystack</a:t>
            </a:r>
          </a:p>
        </p:txBody>
      </p:sp>
      <p:sp>
        <p:nvSpPr>
          <p:cNvPr id="8" name="Text Placeholder 7">
            <a:extLst>
              <a:ext uri="{FF2B5EF4-FFF2-40B4-BE49-F238E27FC236}">
                <a16:creationId xmlns:a16="http://schemas.microsoft.com/office/drawing/2014/main" id="{0DBDC9E0-4367-4383-BF3D-29A9D462AF12}"/>
              </a:ext>
            </a:extLst>
          </p:cNvPr>
          <p:cNvSpPr>
            <a:spLocks noGrp="1"/>
          </p:cNvSpPr>
          <p:nvPr>
            <p:ph type="body" sz="quarter" idx="12"/>
          </p:nvPr>
        </p:nvSpPr>
        <p:spPr/>
        <p:txBody>
          <a:bodyPr/>
          <a:lstStyle/>
          <a:p>
            <a:pPr marL="45720" indent="0">
              <a:buNone/>
            </a:pPr>
            <a:r>
              <a:rPr lang="en-AU" b="1" dirty="0"/>
              <a:t>5 Needles and 10 Hay – Precision &amp; Recall</a:t>
            </a:r>
          </a:p>
          <a:p>
            <a:r>
              <a:rPr lang="en-AU" dirty="0"/>
              <a:t>In the perfect world:</a:t>
            </a:r>
          </a:p>
          <a:p>
            <a:pPr lvl="1"/>
            <a:r>
              <a:rPr lang="en-AU" dirty="0"/>
              <a:t>We find 5 needles and 0 hay.</a:t>
            </a:r>
          </a:p>
          <a:p>
            <a:pPr lvl="1"/>
            <a:r>
              <a:rPr lang="en-AU" dirty="0"/>
              <a:t>Precision=100%</a:t>
            </a:r>
          </a:p>
          <a:p>
            <a:pPr lvl="1"/>
            <a:r>
              <a:rPr lang="en-AU" dirty="0"/>
              <a:t>Recall = 100%</a:t>
            </a:r>
          </a:p>
          <a:p>
            <a:r>
              <a:rPr lang="en-AU" dirty="0"/>
              <a:t>If we find 4 needles and 3 straw: </a:t>
            </a:r>
          </a:p>
          <a:p>
            <a:pPr lvl="1"/>
            <a:r>
              <a:rPr lang="en-AU" dirty="0"/>
              <a:t>Precision = 4 from 7 are needles = 57%</a:t>
            </a:r>
          </a:p>
          <a:p>
            <a:pPr lvl="1"/>
            <a:r>
              <a:rPr lang="en-AU" dirty="0"/>
              <a:t>Recall = 4 from 5 needles found = 80%</a:t>
            </a:r>
          </a:p>
          <a:p>
            <a:endParaRPr lang="en-US" dirty="0"/>
          </a:p>
        </p:txBody>
      </p:sp>
      <p:sp>
        <p:nvSpPr>
          <p:cNvPr id="9" name="Text Placeholder 8">
            <a:extLst>
              <a:ext uri="{FF2B5EF4-FFF2-40B4-BE49-F238E27FC236}">
                <a16:creationId xmlns:a16="http://schemas.microsoft.com/office/drawing/2014/main" id="{FB740A00-D642-4210-B83B-DDAF58997A63}"/>
              </a:ext>
            </a:extLst>
          </p:cNvPr>
          <p:cNvSpPr>
            <a:spLocks noGrp="1"/>
          </p:cNvSpPr>
          <p:nvPr>
            <p:ph type="body" sz="quarter" idx="15"/>
          </p:nvPr>
        </p:nvSpPr>
        <p:spPr/>
        <p:txBody>
          <a:bodyPr/>
          <a:lstStyle/>
          <a:p>
            <a:endParaRPr lang="en-US"/>
          </a:p>
        </p:txBody>
      </p:sp>
      <p:sp>
        <p:nvSpPr>
          <p:cNvPr id="4" name="Slide Number Placeholder 3">
            <a:extLst>
              <a:ext uri="{FF2B5EF4-FFF2-40B4-BE49-F238E27FC236}">
                <a16:creationId xmlns:a16="http://schemas.microsoft.com/office/drawing/2014/main" id="{70691204-9C5B-4B49-816F-5E70319A8AEA}"/>
              </a:ext>
            </a:extLst>
          </p:cNvPr>
          <p:cNvSpPr>
            <a:spLocks noGrp="1"/>
          </p:cNvSpPr>
          <p:nvPr>
            <p:ph type="sldNum" sz="quarter" idx="10"/>
          </p:nvPr>
        </p:nvSpPr>
        <p:spPr/>
        <p:txBody>
          <a:bodyPr/>
          <a:lstStyle/>
          <a:p>
            <a:fld id="{71D586D2-677B-458F-B417-DB589973A882}" type="slidenum">
              <a:rPr lang="en-US" smtClean="0"/>
              <a:pPr/>
              <a:t>25</a:t>
            </a:fld>
            <a:endParaRPr lang="en-US" dirty="0"/>
          </a:p>
        </p:txBody>
      </p:sp>
      <p:pic>
        <p:nvPicPr>
          <p:cNvPr id="6" name="Content Placeholder 5" descr="A pile of hay&#10;&#10;Description automatically generated">
            <a:extLst>
              <a:ext uri="{FF2B5EF4-FFF2-40B4-BE49-F238E27FC236}">
                <a16:creationId xmlns:a16="http://schemas.microsoft.com/office/drawing/2014/main" id="{905350AB-4370-4B6C-8A41-2EEBA2E589F7}"/>
              </a:ext>
            </a:extLst>
          </p:cNvPr>
          <p:cNvPicPr>
            <a:picLocks noGrp="1" noChangeAspect="1"/>
          </p:cNvPicPr>
          <p:nvPr>
            <p:ph idx="4294967295"/>
          </p:nvPr>
        </p:nvPicPr>
        <p:blipFill rotWithShape="1">
          <a:blip r:embed="rId2"/>
          <a:srcRect l="58080"/>
          <a:stretch/>
        </p:blipFill>
        <p:spPr>
          <a:xfrm>
            <a:off x="8049125" y="1"/>
            <a:ext cx="4142875" cy="6858000"/>
          </a:xfrm>
        </p:spPr>
      </p:pic>
    </p:spTree>
    <p:extLst>
      <p:ext uri="{BB962C8B-B14F-4D97-AF65-F5344CB8AC3E}">
        <p14:creationId xmlns:p14="http://schemas.microsoft.com/office/powerpoint/2010/main" val="182103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02A0A7-5F11-47FF-95AC-A938504D7F75}"/>
              </a:ext>
            </a:extLst>
          </p:cNvPr>
          <p:cNvSpPr>
            <a:spLocks noGrp="1"/>
          </p:cNvSpPr>
          <p:nvPr>
            <p:ph type="title"/>
          </p:nvPr>
        </p:nvSpPr>
        <p:spPr>
          <a:xfrm>
            <a:off x="838200" y="594795"/>
            <a:ext cx="10826152" cy="965648"/>
          </a:xfrm>
        </p:spPr>
        <p:txBody>
          <a:bodyPr/>
          <a:lstStyle/>
          <a:p>
            <a:r>
              <a:rPr lang="en-AU" dirty="0"/>
              <a:t>True/False Positive/Negatives</a:t>
            </a:r>
          </a:p>
        </p:txBody>
      </p:sp>
      <p:sp>
        <p:nvSpPr>
          <p:cNvPr id="5" name="Slide Number Placeholder 4">
            <a:extLst>
              <a:ext uri="{FF2B5EF4-FFF2-40B4-BE49-F238E27FC236}">
                <a16:creationId xmlns:a16="http://schemas.microsoft.com/office/drawing/2014/main" id="{A1DE66D4-0F0F-449D-BD22-92920B12F464}"/>
              </a:ext>
            </a:extLst>
          </p:cNvPr>
          <p:cNvSpPr>
            <a:spLocks noGrp="1"/>
          </p:cNvSpPr>
          <p:nvPr>
            <p:ph type="sldNum" sz="quarter" idx="10"/>
          </p:nvPr>
        </p:nvSpPr>
        <p:spPr/>
        <p:txBody>
          <a:bodyPr/>
          <a:lstStyle/>
          <a:p>
            <a:fld id="{71D586D2-677B-458F-B417-DB589973A882}" type="slidenum">
              <a:rPr lang="en-US" smtClean="0"/>
              <a:pPr/>
              <a:t>26</a:t>
            </a:fld>
            <a:endParaRPr lang="en-US" dirty="0"/>
          </a:p>
        </p:txBody>
      </p:sp>
      <p:sp>
        <p:nvSpPr>
          <p:cNvPr id="3" name="Text Placeholder 2">
            <a:extLst>
              <a:ext uri="{FF2B5EF4-FFF2-40B4-BE49-F238E27FC236}">
                <a16:creationId xmlns:a16="http://schemas.microsoft.com/office/drawing/2014/main" id="{4A18EE1D-FED8-49B6-BDBE-EB3770F5F6FC}"/>
              </a:ext>
            </a:extLst>
          </p:cNvPr>
          <p:cNvSpPr>
            <a:spLocks noGrp="1"/>
          </p:cNvSpPr>
          <p:nvPr>
            <p:ph type="body" sz="quarter" idx="15"/>
          </p:nvPr>
        </p:nvSpPr>
        <p:spPr/>
        <p:txBody>
          <a:bodyPr/>
          <a:lstStyle/>
          <a:p>
            <a:endParaRPr lang="en-US"/>
          </a:p>
        </p:txBody>
      </p:sp>
      <p:sp>
        <p:nvSpPr>
          <p:cNvPr id="12" name="Rectangle 11">
            <a:extLst>
              <a:ext uri="{FF2B5EF4-FFF2-40B4-BE49-F238E27FC236}">
                <a16:creationId xmlns:a16="http://schemas.microsoft.com/office/drawing/2014/main" id="{1E898CDC-3119-4694-A37E-7DD2F81FAA72}"/>
              </a:ext>
            </a:extLst>
          </p:cNvPr>
          <p:cNvSpPr/>
          <p:nvPr/>
        </p:nvSpPr>
        <p:spPr bwMode="auto">
          <a:xfrm>
            <a:off x="940566" y="1463345"/>
            <a:ext cx="6110514" cy="4593318"/>
          </a:xfrm>
          <a:prstGeom prst="rect">
            <a:avLst/>
          </a:prstGeom>
          <a:solidFill>
            <a:schemeClr val="bg2">
              <a:lumMod val="95000"/>
            </a:schemeClr>
          </a:solidFill>
          <a:ln w="2540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507D5225-1636-41A8-98A3-34F4A545AD84}"/>
              </a:ext>
            </a:extLst>
          </p:cNvPr>
          <p:cNvPicPr>
            <a:picLocks noChangeAspect="1"/>
          </p:cNvPicPr>
          <p:nvPr/>
        </p:nvPicPr>
        <p:blipFill>
          <a:blip r:embed="rId2"/>
          <a:stretch>
            <a:fillRect/>
          </a:stretch>
        </p:blipFill>
        <p:spPr>
          <a:xfrm rot="18195175">
            <a:off x="5706993" y="1799733"/>
            <a:ext cx="426792" cy="1032346"/>
          </a:xfrm>
          <a:prstGeom prst="rect">
            <a:avLst/>
          </a:prstGeom>
          <a:ln>
            <a:noFill/>
          </a:ln>
          <a:effectLst>
            <a:outerShdw blurRad="25400" dist="50800" dir="7200000" algn="tl" rotWithShape="0">
              <a:srgbClr val="333333">
                <a:alpha val="18000"/>
              </a:srgbClr>
            </a:outerShdw>
          </a:effectLst>
        </p:spPr>
      </p:pic>
      <p:pic>
        <p:nvPicPr>
          <p:cNvPr id="14" name="Picture 13">
            <a:extLst>
              <a:ext uri="{FF2B5EF4-FFF2-40B4-BE49-F238E27FC236}">
                <a16:creationId xmlns:a16="http://schemas.microsoft.com/office/drawing/2014/main" id="{7F749130-7B36-44D9-B479-A33EF4550EF1}"/>
              </a:ext>
            </a:extLst>
          </p:cNvPr>
          <p:cNvPicPr>
            <a:picLocks noChangeAspect="1"/>
          </p:cNvPicPr>
          <p:nvPr/>
        </p:nvPicPr>
        <p:blipFill>
          <a:blip r:embed="rId3"/>
          <a:stretch>
            <a:fillRect/>
          </a:stretch>
        </p:blipFill>
        <p:spPr>
          <a:xfrm rot="3420192">
            <a:off x="1675655" y="2363850"/>
            <a:ext cx="133943" cy="1117365"/>
          </a:xfrm>
          <a:prstGeom prst="rect">
            <a:avLst/>
          </a:prstGeom>
          <a:ln>
            <a:noFill/>
          </a:ln>
          <a:effectLst>
            <a:outerShdw blurRad="25400" dist="50800" dir="7200000" algn="tl" rotWithShape="0">
              <a:srgbClr val="333333">
                <a:alpha val="18000"/>
              </a:srgbClr>
            </a:outerShdw>
          </a:effectLst>
        </p:spPr>
      </p:pic>
      <p:sp>
        <p:nvSpPr>
          <p:cNvPr id="15" name="Oval 14">
            <a:extLst>
              <a:ext uri="{FF2B5EF4-FFF2-40B4-BE49-F238E27FC236}">
                <a16:creationId xmlns:a16="http://schemas.microsoft.com/office/drawing/2014/main" id="{98FD5261-A096-4B6A-AB9D-E75D6D6BEFF2}"/>
              </a:ext>
            </a:extLst>
          </p:cNvPr>
          <p:cNvSpPr/>
          <p:nvPr/>
        </p:nvSpPr>
        <p:spPr bwMode="auto">
          <a:xfrm>
            <a:off x="1989114" y="2597118"/>
            <a:ext cx="4005943" cy="2742746"/>
          </a:xfrm>
          <a:prstGeom prst="ellipse">
            <a:avLst/>
          </a:prstGeom>
          <a:solidFill>
            <a:schemeClr val="bg2"/>
          </a:solidFill>
          <a:ln w="28575"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a:ln>
                <a:noFill/>
              </a:ln>
              <a:solidFill>
                <a:schemeClr val="tx1"/>
              </a:solidFill>
              <a:effectLst/>
              <a:latin typeface="Arial" charset="0"/>
            </a:endParaRPr>
          </a:p>
        </p:txBody>
      </p:sp>
      <p:pic>
        <p:nvPicPr>
          <p:cNvPr id="16" name="Picture 15">
            <a:extLst>
              <a:ext uri="{FF2B5EF4-FFF2-40B4-BE49-F238E27FC236}">
                <a16:creationId xmlns:a16="http://schemas.microsoft.com/office/drawing/2014/main" id="{37B00485-74C9-4F23-8CD1-0B5F5B4EB2A0}"/>
              </a:ext>
            </a:extLst>
          </p:cNvPr>
          <p:cNvPicPr>
            <a:picLocks noChangeAspect="1"/>
          </p:cNvPicPr>
          <p:nvPr/>
        </p:nvPicPr>
        <p:blipFill>
          <a:blip r:embed="rId2"/>
          <a:stretch>
            <a:fillRect/>
          </a:stretch>
        </p:blipFill>
        <p:spPr>
          <a:xfrm rot="18195175">
            <a:off x="6148900" y="2900268"/>
            <a:ext cx="426792" cy="1032346"/>
          </a:xfrm>
          <a:prstGeom prst="rect">
            <a:avLst/>
          </a:prstGeom>
          <a:ln>
            <a:noFill/>
          </a:ln>
          <a:effectLst>
            <a:outerShdw blurRad="25400" dist="50800" dir="7200000" algn="tl" rotWithShape="0">
              <a:srgbClr val="333333">
                <a:alpha val="18000"/>
              </a:srgbClr>
            </a:outerShdw>
          </a:effectLst>
        </p:spPr>
      </p:pic>
      <p:pic>
        <p:nvPicPr>
          <p:cNvPr id="17" name="Picture 16">
            <a:extLst>
              <a:ext uri="{FF2B5EF4-FFF2-40B4-BE49-F238E27FC236}">
                <a16:creationId xmlns:a16="http://schemas.microsoft.com/office/drawing/2014/main" id="{05B7E12C-89D1-4EE1-8BAA-856ACAA2D7BC}"/>
              </a:ext>
            </a:extLst>
          </p:cNvPr>
          <p:cNvPicPr>
            <a:picLocks noChangeAspect="1"/>
          </p:cNvPicPr>
          <p:nvPr/>
        </p:nvPicPr>
        <p:blipFill>
          <a:blip r:embed="rId2"/>
          <a:stretch>
            <a:fillRect/>
          </a:stretch>
        </p:blipFill>
        <p:spPr>
          <a:xfrm rot="18195175">
            <a:off x="6166651" y="4611377"/>
            <a:ext cx="426792" cy="1032346"/>
          </a:xfrm>
          <a:prstGeom prst="rect">
            <a:avLst/>
          </a:prstGeom>
          <a:ln>
            <a:noFill/>
          </a:ln>
          <a:effectLst>
            <a:outerShdw blurRad="25400" dist="50800" dir="7200000" algn="tl" rotWithShape="0">
              <a:srgbClr val="333333">
                <a:alpha val="18000"/>
              </a:srgbClr>
            </a:outerShdw>
          </a:effectLst>
        </p:spPr>
      </p:pic>
      <p:pic>
        <p:nvPicPr>
          <p:cNvPr id="18" name="Picture 17">
            <a:extLst>
              <a:ext uri="{FF2B5EF4-FFF2-40B4-BE49-F238E27FC236}">
                <a16:creationId xmlns:a16="http://schemas.microsoft.com/office/drawing/2014/main" id="{4097BC67-1DE5-4D51-8959-092282963E88}"/>
              </a:ext>
            </a:extLst>
          </p:cNvPr>
          <p:cNvPicPr>
            <a:picLocks noChangeAspect="1"/>
          </p:cNvPicPr>
          <p:nvPr/>
        </p:nvPicPr>
        <p:blipFill>
          <a:blip r:embed="rId2"/>
          <a:stretch>
            <a:fillRect/>
          </a:stretch>
        </p:blipFill>
        <p:spPr>
          <a:xfrm rot="18195175">
            <a:off x="5121678" y="3595569"/>
            <a:ext cx="426792" cy="1032346"/>
          </a:xfrm>
          <a:prstGeom prst="rect">
            <a:avLst/>
          </a:prstGeom>
          <a:ln>
            <a:noFill/>
          </a:ln>
          <a:effectLst>
            <a:outerShdw blurRad="25400" dist="50800" dir="7200000" algn="tl" rotWithShape="0">
              <a:srgbClr val="333333">
                <a:alpha val="18000"/>
              </a:srgbClr>
            </a:outerShdw>
          </a:effectLst>
        </p:spPr>
      </p:pic>
      <p:pic>
        <p:nvPicPr>
          <p:cNvPr id="20" name="Picture 19">
            <a:extLst>
              <a:ext uri="{FF2B5EF4-FFF2-40B4-BE49-F238E27FC236}">
                <a16:creationId xmlns:a16="http://schemas.microsoft.com/office/drawing/2014/main" id="{41FFD201-A37E-4CD8-8473-24BDC95B416A}"/>
              </a:ext>
            </a:extLst>
          </p:cNvPr>
          <p:cNvPicPr>
            <a:picLocks noChangeAspect="1"/>
          </p:cNvPicPr>
          <p:nvPr/>
        </p:nvPicPr>
        <p:blipFill>
          <a:blip r:embed="rId3"/>
          <a:stretch>
            <a:fillRect/>
          </a:stretch>
        </p:blipFill>
        <p:spPr>
          <a:xfrm rot="3420192">
            <a:off x="3134532" y="3159484"/>
            <a:ext cx="133943" cy="1117365"/>
          </a:xfrm>
          <a:prstGeom prst="rect">
            <a:avLst/>
          </a:prstGeom>
          <a:ln>
            <a:noFill/>
          </a:ln>
          <a:effectLst>
            <a:outerShdw blurRad="25400" dist="50800" dir="7200000" algn="tl" rotWithShape="0">
              <a:srgbClr val="333333">
                <a:alpha val="18000"/>
              </a:srgbClr>
            </a:outerShdw>
          </a:effectLst>
        </p:spPr>
      </p:pic>
      <p:pic>
        <p:nvPicPr>
          <p:cNvPr id="21" name="Picture 20">
            <a:extLst>
              <a:ext uri="{FF2B5EF4-FFF2-40B4-BE49-F238E27FC236}">
                <a16:creationId xmlns:a16="http://schemas.microsoft.com/office/drawing/2014/main" id="{DD536753-C626-4ED3-966A-9811F38A398C}"/>
              </a:ext>
            </a:extLst>
          </p:cNvPr>
          <p:cNvPicPr>
            <a:picLocks noChangeAspect="1"/>
          </p:cNvPicPr>
          <p:nvPr/>
        </p:nvPicPr>
        <p:blipFill>
          <a:blip r:embed="rId3"/>
          <a:stretch>
            <a:fillRect/>
          </a:stretch>
        </p:blipFill>
        <p:spPr>
          <a:xfrm rot="3420192">
            <a:off x="3282773" y="3878634"/>
            <a:ext cx="133943" cy="1117365"/>
          </a:xfrm>
          <a:prstGeom prst="rect">
            <a:avLst/>
          </a:prstGeom>
          <a:ln>
            <a:noFill/>
          </a:ln>
          <a:effectLst>
            <a:outerShdw blurRad="25400" dist="50800" dir="7200000" algn="tl" rotWithShape="0">
              <a:srgbClr val="333333">
                <a:alpha val="18000"/>
              </a:srgbClr>
            </a:outerShdw>
          </a:effectLst>
        </p:spPr>
      </p:pic>
      <p:pic>
        <p:nvPicPr>
          <p:cNvPr id="23" name="Picture 22">
            <a:extLst>
              <a:ext uri="{FF2B5EF4-FFF2-40B4-BE49-F238E27FC236}">
                <a16:creationId xmlns:a16="http://schemas.microsoft.com/office/drawing/2014/main" id="{5F239801-2F99-40CB-8F88-5746BD8CF57B}"/>
              </a:ext>
            </a:extLst>
          </p:cNvPr>
          <p:cNvPicPr>
            <a:picLocks noChangeAspect="1"/>
          </p:cNvPicPr>
          <p:nvPr/>
        </p:nvPicPr>
        <p:blipFill>
          <a:blip r:embed="rId3"/>
          <a:stretch>
            <a:fillRect/>
          </a:stretch>
        </p:blipFill>
        <p:spPr>
          <a:xfrm rot="3420192">
            <a:off x="2916904" y="2990638"/>
            <a:ext cx="133943" cy="1117365"/>
          </a:xfrm>
          <a:prstGeom prst="rect">
            <a:avLst/>
          </a:prstGeom>
          <a:ln>
            <a:noFill/>
          </a:ln>
          <a:effectLst>
            <a:outerShdw blurRad="25400" dist="50800" dir="7200000" algn="tl" rotWithShape="0">
              <a:srgbClr val="333333">
                <a:alpha val="18000"/>
              </a:srgbClr>
            </a:outerShdw>
          </a:effectLst>
        </p:spPr>
      </p:pic>
      <p:pic>
        <p:nvPicPr>
          <p:cNvPr id="24" name="Picture 23">
            <a:extLst>
              <a:ext uri="{FF2B5EF4-FFF2-40B4-BE49-F238E27FC236}">
                <a16:creationId xmlns:a16="http://schemas.microsoft.com/office/drawing/2014/main" id="{BAB51FBF-1083-4FF9-BA4E-053042EB65FD}"/>
              </a:ext>
            </a:extLst>
          </p:cNvPr>
          <p:cNvPicPr>
            <a:picLocks noChangeAspect="1"/>
          </p:cNvPicPr>
          <p:nvPr/>
        </p:nvPicPr>
        <p:blipFill>
          <a:blip r:embed="rId2"/>
          <a:stretch>
            <a:fillRect/>
          </a:stretch>
        </p:blipFill>
        <p:spPr>
          <a:xfrm rot="18195175">
            <a:off x="4636176" y="3967666"/>
            <a:ext cx="426792" cy="1032346"/>
          </a:xfrm>
          <a:prstGeom prst="rect">
            <a:avLst/>
          </a:prstGeom>
          <a:ln>
            <a:noFill/>
          </a:ln>
          <a:effectLst>
            <a:outerShdw blurRad="25400" dist="50800" dir="7200000" algn="tl" rotWithShape="0">
              <a:srgbClr val="333333">
                <a:alpha val="18000"/>
              </a:srgbClr>
            </a:outerShdw>
          </a:effectLst>
        </p:spPr>
      </p:pic>
      <p:pic>
        <p:nvPicPr>
          <p:cNvPr id="25" name="Picture 24">
            <a:extLst>
              <a:ext uri="{FF2B5EF4-FFF2-40B4-BE49-F238E27FC236}">
                <a16:creationId xmlns:a16="http://schemas.microsoft.com/office/drawing/2014/main" id="{59258F6A-62F0-45AB-B270-11859BFC62DE}"/>
              </a:ext>
            </a:extLst>
          </p:cNvPr>
          <p:cNvPicPr>
            <a:picLocks noChangeAspect="1"/>
          </p:cNvPicPr>
          <p:nvPr/>
        </p:nvPicPr>
        <p:blipFill>
          <a:blip r:embed="rId2"/>
          <a:stretch>
            <a:fillRect/>
          </a:stretch>
        </p:blipFill>
        <p:spPr>
          <a:xfrm rot="18195175">
            <a:off x="4207142" y="2937930"/>
            <a:ext cx="426792" cy="1032346"/>
          </a:xfrm>
          <a:prstGeom prst="rect">
            <a:avLst/>
          </a:prstGeom>
          <a:ln>
            <a:noFill/>
          </a:ln>
          <a:effectLst>
            <a:outerShdw blurRad="25400" dist="50800" dir="7200000" algn="tl" rotWithShape="0">
              <a:srgbClr val="333333">
                <a:alpha val="18000"/>
              </a:srgbClr>
            </a:outerShdw>
          </a:effectLst>
        </p:spPr>
      </p:pic>
      <p:pic>
        <p:nvPicPr>
          <p:cNvPr id="26" name="Picture 25">
            <a:extLst>
              <a:ext uri="{FF2B5EF4-FFF2-40B4-BE49-F238E27FC236}">
                <a16:creationId xmlns:a16="http://schemas.microsoft.com/office/drawing/2014/main" id="{B365F8DE-8960-459E-BDA4-880F02085E6E}"/>
              </a:ext>
            </a:extLst>
          </p:cNvPr>
          <p:cNvPicPr>
            <a:picLocks noChangeAspect="1"/>
          </p:cNvPicPr>
          <p:nvPr/>
        </p:nvPicPr>
        <p:blipFill>
          <a:blip r:embed="rId2"/>
          <a:stretch>
            <a:fillRect/>
          </a:stretch>
        </p:blipFill>
        <p:spPr>
          <a:xfrm rot="18195175">
            <a:off x="4704336" y="1739213"/>
            <a:ext cx="426792" cy="1032346"/>
          </a:xfrm>
          <a:prstGeom prst="rect">
            <a:avLst/>
          </a:prstGeom>
          <a:ln>
            <a:noFill/>
          </a:ln>
          <a:effectLst>
            <a:outerShdw blurRad="25400" dist="50800" dir="7200000" algn="tl" rotWithShape="0">
              <a:srgbClr val="333333">
                <a:alpha val="18000"/>
              </a:srgbClr>
            </a:outerShdw>
          </a:effectLst>
        </p:spPr>
      </p:pic>
      <p:pic>
        <p:nvPicPr>
          <p:cNvPr id="27" name="Picture 26">
            <a:extLst>
              <a:ext uri="{FF2B5EF4-FFF2-40B4-BE49-F238E27FC236}">
                <a16:creationId xmlns:a16="http://schemas.microsoft.com/office/drawing/2014/main" id="{16C15A83-9559-4EE2-8706-2221F01CA1E0}"/>
              </a:ext>
            </a:extLst>
          </p:cNvPr>
          <p:cNvPicPr>
            <a:picLocks noChangeAspect="1"/>
          </p:cNvPicPr>
          <p:nvPr/>
        </p:nvPicPr>
        <p:blipFill>
          <a:blip r:embed="rId2"/>
          <a:stretch>
            <a:fillRect/>
          </a:stretch>
        </p:blipFill>
        <p:spPr>
          <a:xfrm rot="18195175">
            <a:off x="5572290" y="4962057"/>
            <a:ext cx="426792" cy="1032346"/>
          </a:xfrm>
          <a:prstGeom prst="rect">
            <a:avLst/>
          </a:prstGeom>
          <a:ln>
            <a:noFill/>
          </a:ln>
          <a:effectLst>
            <a:outerShdw blurRad="25400" dist="50800" dir="7200000" algn="tl" rotWithShape="0">
              <a:srgbClr val="333333">
                <a:alpha val="18000"/>
              </a:srgbClr>
            </a:outerShdw>
          </a:effectLst>
        </p:spPr>
      </p:pic>
      <p:pic>
        <p:nvPicPr>
          <p:cNvPr id="28" name="Picture 27">
            <a:extLst>
              <a:ext uri="{FF2B5EF4-FFF2-40B4-BE49-F238E27FC236}">
                <a16:creationId xmlns:a16="http://schemas.microsoft.com/office/drawing/2014/main" id="{052C4557-FAC7-4CCE-BD1A-FEA4A8D26412}"/>
              </a:ext>
            </a:extLst>
          </p:cNvPr>
          <p:cNvPicPr>
            <a:picLocks noChangeAspect="1"/>
          </p:cNvPicPr>
          <p:nvPr/>
        </p:nvPicPr>
        <p:blipFill>
          <a:blip r:embed="rId2"/>
          <a:stretch>
            <a:fillRect/>
          </a:stretch>
        </p:blipFill>
        <p:spPr>
          <a:xfrm rot="18195175">
            <a:off x="6363137" y="3820077"/>
            <a:ext cx="426792" cy="1032346"/>
          </a:xfrm>
          <a:prstGeom prst="rect">
            <a:avLst/>
          </a:prstGeom>
          <a:ln>
            <a:noFill/>
          </a:ln>
          <a:effectLst>
            <a:outerShdw blurRad="25400" dist="50800" dir="7200000" algn="tl" rotWithShape="0">
              <a:srgbClr val="333333">
                <a:alpha val="18000"/>
              </a:srgbClr>
            </a:outerShdw>
          </a:effectLst>
        </p:spPr>
      </p:pic>
      <p:pic>
        <p:nvPicPr>
          <p:cNvPr id="29" name="Picture 28">
            <a:extLst>
              <a:ext uri="{FF2B5EF4-FFF2-40B4-BE49-F238E27FC236}">
                <a16:creationId xmlns:a16="http://schemas.microsoft.com/office/drawing/2014/main" id="{3FCF127C-9AE4-4549-ABDC-B9CF0E80CDDE}"/>
              </a:ext>
            </a:extLst>
          </p:cNvPr>
          <p:cNvPicPr>
            <a:picLocks noChangeAspect="1"/>
          </p:cNvPicPr>
          <p:nvPr/>
        </p:nvPicPr>
        <p:blipFill>
          <a:blip r:embed="rId2"/>
          <a:stretch>
            <a:fillRect/>
          </a:stretch>
        </p:blipFill>
        <p:spPr>
          <a:xfrm rot="18195175">
            <a:off x="6226904" y="1560843"/>
            <a:ext cx="426792" cy="1032346"/>
          </a:xfrm>
          <a:prstGeom prst="rect">
            <a:avLst/>
          </a:prstGeom>
          <a:ln>
            <a:noFill/>
          </a:ln>
          <a:effectLst>
            <a:outerShdw blurRad="25400" dist="50800" dir="7200000" algn="tl" rotWithShape="0">
              <a:srgbClr val="333333">
                <a:alpha val="18000"/>
              </a:srgbClr>
            </a:outerShdw>
          </a:effectLst>
        </p:spPr>
      </p:pic>
      <p:cxnSp>
        <p:nvCxnSpPr>
          <p:cNvPr id="31" name="Straight Connector 30">
            <a:extLst>
              <a:ext uri="{FF2B5EF4-FFF2-40B4-BE49-F238E27FC236}">
                <a16:creationId xmlns:a16="http://schemas.microsoft.com/office/drawing/2014/main" id="{B91F2ADD-0DFB-4ED9-BFA6-29361852B4E9}"/>
              </a:ext>
            </a:extLst>
          </p:cNvPr>
          <p:cNvCxnSpPr>
            <a:stCxn id="12" idx="0"/>
            <a:endCxn id="12" idx="2"/>
          </p:cNvCxnSpPr>
          <p:nvPr/>
        </p:nvCxnSpPr>
        <p:spPr bwMode="auto">
          <a:xfrm>
            <a:off x="3995823" y="1463345"/>
            <a:ext cx="0" cy="4593318"/>
          </a:xfrm>
          <a:prstGeom prst="line">
            <a:avLst/>
          </a:prstGeom>
          <a:solidFill>
            <a:schemeClr val="lt2"/>
          </a:solidFill>
          <a:ln w="25400" cap="flat" cmpd="sng" algn="ctr">
            <a:solidFill>
              <a:schemeClr val="accent1"/>
            </a:solidFill>
            <a:prstDash val="solid"/>
            <a:headEnd type="none" w="med" len="med"/>
            <a:tailEnd type="none" w="med" len="med"/>
          </a:ln>
          <a:effectLst/>
        </p:spPr>
      </p:cxnSp>
      <p:sp>
        <p:nvSpPr>
          <p:cNvPr id="32" name="TextBox 31">
            <a:extLst>
              <a:ext uri="{FF2B5EF4-FFF2-40B4-BE49-F238E27FC236}">
                <a16:creationId xmlns:a16="http://schemas.microsoft.com/office/drawing/2014/main" id="{3DCE3CA3-E650-4BA9-BA64-60BF68C11F87}"/>
              </a:ext>
            </a:extLst>
          </p:cNvPr>
          <p:cNvSpPr txBox="1"/>
          <p:nvPr/>
        </p:nvSpPr>
        <p:spPr>
          <a:xfrm>
            <a:off x="4359295" y="5321393"/>
            <a:ext cx="914400" cy="707886"/>
          </a:xfrm>
          <a:prstGeom prst="rect">
            <a:avLst/>
          </a:prstGeom>
          <a:noFill/>
        </p:spPr>
        <p:txBody>
          <a:bodyPr wrap="square" rtlCol="0">
            <a:spAutoFit/>
          </a:bodyPr>
          <a:lstStyle/>
          <a:p>
            <a:pPr algn="ctr"/>
            <a:r>
              <a:rPr lang="en-AU" sz="4000" b="1" dirty="0">
                <a:solidFill>
                  <a:schemeClr val="tx2"/>
                </a:solidFill>
              </a:rPr>
              <a:t>TN</a:t>
            </a:r>
          </a:p>
        </p:txBody>
      </p:sp>
      <p:sp>
        <p:nvSpPr>
          <p:cNvPr id="33" name="TextBox 32">
            <a:extLst>
              <a:ext uri="{FF2B5EF4-FFF2-40B4-BE49-F238E27FC236}">
                <a16:creationId xmlns:a16="http://schemas.microsoft.com/office/drawing/2014/main" id="{BF772BB6-0234-4EC6-AA28-28963CEC246C}"/>
              </a:ext>
            </a:extLst>
          </p:cNvPr>
          <p:cNvSpPr txBox="1"/>
          <p:nvPr/>
        </p:nvSpPr>
        <p:spPr>
          <a:xfrm>
            <a:off x="4537464" y="3002885"/>
            <a:ext cx="914400" cy="707886"/>
          </a:xfrm>
          <a:prstGeom prst="rect">
            <a:avLst/>
          </a:prstGeom>
          <a:noFill/>
        </p:spPr>
        <p:txBody>
          <a:bodyPr wrap="square" rtlCol="0">
            <a:spAutoFit/>
          </a:bodyPr>
          <a:lstStyle/>
          <a:p>
            <a:pPr algn="ctr"/>
            <a:r>
              <a:rPr lang="en-AU" sz="4000" b="1" dirty="0">
                <a:solidFill>
                  <a:schemeClr val="tx2"/>
                </a:solidFill>
              </a:rPr>
              <a:t>FP</a:t>
            </a:r>
          </a:p>
        </p:txBody>
      </p:sp>
      <p:sp>
        <p:nvSpPr>
          <p:cNvPr id="34" name="TextBox 33">
            <a:extLst>
              <a:ext uri="{FF2B5EF4-FFF2-40B4-BE49-F238E27FC236}">
                <a16:creationId xmlns:a16="http://schemas.microsoft.com/office/drawing/2014/main" id="{98B9AAAE-3B18-4258-97F1-CDEB71714810}"/>
              </a:ext>
            </a:extLst>
          </p:cNvPr>
          <p:cNvSpPr txBox="1"/>
          <p:nvPr/>
        </p:nvSpPr>
        <p:spPr>
          <a:xfrm>
            <a:off x="2176222" y="4005081"/>
            <a:ext cx="914400" cy="707886"/>
          </a:xfrm>
          <a:prstGeom prst="rect">
            <a:avLst/>
          </a:prstGeom>
          <a:noFill/>
        </p:spPr>
        <p:txBody>
          <a:bodyPr wrap="square" rtlCol="0">
            <a:spAutoFit/>
          </a:bodyPr>
          <a:lstStyle/>
          <a:p>
            <a:pPr algn="ctr"/>
            <a:r>
              <a:rPr lang="en-AU" sz="4000" b="1" dirty="0">
                <a:solidFill>
                  <a:schemeClr val="tx2"/>
                </a:solidFill>
              </a:rPr>
              <a:t>TP</a:t>
            </a:r>
          </a:p>
        </p:txBody>
      </p:sp>
      <p:sp>
        <p:nvSpPr>
          <p:cNvPr id="35" name="TextBox 34">
            <a:extLst>
              <a:ext uri="{FF2B5EF4-FFF2-40B4-BE49-F238E27FC236}">
                <a16:creationId xmlns:a16="http://schemas.microsoft.com/office/drawing/2014/main" id="{D3880A33-B8C8-4503-813B-00FFD7BBF92E}"/>
              </a:ext>
            </a:extLst>
          </p:cNvPr>
          <p:cNvSpPr txBox="1"/>
          <p:nvPr/>
        </p:nvSpPr>
        <p:spPr>
          <a:xfrm>
            <a:off x="1086658" y="5321073"/>
            <a:ext cx="914400" cy="707886"/>
          </a:xfrm>
          <a:prstGeom prst="rect">
            <a:avLst/>
          </a:prstGeom>
          <a:noFill/>
        </p:spPr>
        <p:txBody>
          <a:bodyPr wrap="square" rtlCol="0">
            <a:spAutoFit/>
          </a:bodyPr>
          <a:lstStyle/>
          <a:p>
            <a:pPr algn="ctr"/>
            <a:r>
              <a:rPr lang="en-AU" sz="4000" b="1" dirty="0">
                <a:solidFill>
                  <a:schemeClr val="tx2"/>
                </a:solidFill>
              </a:rPr>
              <a:t>FN</a:t>
            </a:r>
          </a:p>
        </p:txBody>
      </p:sp>
      <p:pic>
        <p:nvPicPr>
          <p:cNvPr id="36" name="Picture 35">
            <a:extLst>
              <a:ext uri="{FF2B5EF4-FFF2-40B4-BE49-F238E27FC236}">
                <a16:creationId xmlns:a16="http://schemas.microsoft.com/office/drawing/2014/main" id="{E1F73E82-3908-42E3-B5B4-AF01CBEC9806}"/>
              </a:ext>
            </a:extLst>
          </p:cNvPr>
          <p:cNvPicPr>
            <a:picLocks noChangeAspect="1"/>
          </p:cNvPicPr>
          <p:nvPr/>
        </p:nvPicPr>
        <p:blipFill>
          <a:blip r:embed="rId3"/>
          <a:stretch>
            <a:fillRect/>
          </a:stretch>
        </p:blipFill>
        <p:spPr>
          <a:xfrm rot="3420192">
            <a:off x="2825838" y="2731145"/>
            <a:ext cx="133943" cy="1117365"/>
          </a:xfrm>
          <a:prstGeom prst="rect">
            <a:avLst/>
          </a:prstGeom>
          <a:ln>
            <a:noFill/>
          </a:ln>
          <a:effectLst>
            <a:outerShdw blurRad="25400" dist="50800" dir="7200000" algn="tl" rotWithShape="0">
              <a:srgbClr val="333333">
                <a:alpha val="18000"/>
              </a:srgbClr>
            </a:outerShdw>
          </a:effectLst>
        </p:spPr>
      </p:pic>
      <p:sp>
        <p:nvSpPr>
          <p:cNvPr id="37" name="TextBox 36">
            <a:extLst>
              <a:ext uri="{FF2B5EF4-FFF2-40B4-BE49-F238E27FC236}">
                <a16:creationId xmlns:a16="http://schemas.microsoft.com/office/drawing/2014/main" id="{A601D6CE-5007-4979-8352-9173CDE01DD0}"/>
              </a:ext>
            </a:extLst>
          </p:cNvPr>
          <p:cNvSpPr txBox="1"/>
          <p:nvPr/>
        </p:nvSpPr>
        <p:spPr>
          <a:xfrm>
            <a:off x="7291515" y="1495205"/>
            <a:ext cx="4551979" cy="4532331"/>
          </a:xfrm>
          <a:prstGeom prst="rect">
            <a:avLst/>
          </a:prstGeom>
          <a:noFill/>
        </p:spPr>
        <p:txBody>
          <a:bodyPr wrap="square" rtlCol="0">
            <a:spAutoFit/>
          </a:bodyPr>
          <a:lstStyle/>
          <a:p>
            <a:pPr>
              <a:lnSpc>
                <a:spcPct val="110000"/>
              </a:lnSpc>
            </a:pPr>
            <a:r>
              <a:rPr lang="en-AU" sz="2200" dirty="0">
                <a:solidFill>
                  <a:schemeClr val="accent5"/>
                </a:solidFill>
              </a:rPr>
              <a:t>Most AI companies are misleading when they give accuracy metrics, because they give you TP+FN, and they NEVER tell you what is happening with the false positives.</a:t>
            </a:r>
          </a:p>
          <a:p>
            <a:pPr>
              <a:lnSpc>
                <a:spcPct val="110000"/>
              </a:lnSpc>
            </a:pPr>
            <a:endParaRPr lang="en-AU" sz="2200" dirty="0">
              <a:solidFill>
                <a:schemeClr val="accent5"/>
              </a:solidFill>
            </a:endParaRPr>
          </a:p>
          <a:p>
            <a:pPr>
              <a:lnSpc>
                <a:spcPct val="110000"/>
              </a:lnSpc>
            </a:pPr>
            <a:r>
              <a:rPr lang="en-AU" sz="2200" dirty="0">
                <a:solidFill>
                  <a:schemeClr val="accent5"/>
                </a:solidFill>
              </a:rPr>
              <a:t>Do not believe or trust them, ask them for False Positive and False Negative rates.</a:t>
            </a:r>
          </a:p>
          <a:p>
            <a:pPr>
              <a:lnSpc>
                <a:spcPct val="110000"/>
              </a:lnSpc>
            </a:pPr>
            <a:br>
              <a:rPr lang="en-AU" sz="2200" dirty="0">
                <a:solidFill>
                  <a:schemeClr val="accent5"/>
                </a:solidFill>
              </a:rPr>
            </a:br>
            <a:r>
              <a:rPr lang="en-AU" sz="2200" dirty="0">
                <a:solidFill>
                  <a:schemeClr val="accent5"/>
                </a:solidFill>
              </a:rPr>
              <a:t>Even Precision/Recall metrics obscure the truth.</a:t>
            </a:r>
          </a:p>
        </p:txBody>
      </p:sp>
    </p:spTree>
    <p:extLst>
      <p:ext uri="{BB962C8B-B14F-4D97-AF65-F5344CB8AC3E}">
        <p14:creationId xmlns:p14="http://schemas.microsoft.com/office/powerpoint/2010/main" val="212179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p:bldP spid="33" grpId="0"/>
      <p:bldP spid="34" grpId="0"/>
      <p:bldP spid="35" grpId="0"/>
      <p:bldP spid="37" grpId="0"/>
      <p:bldP spid="3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BB561A-0412-416A-9F8E-EE07FA141096}"/>
              </a:ext>
            </a:extLst>
          </p:cNvPr>
          <p:cNvSpPr>
            <a:spLocks noGrp="1"/>
          </p:cNvSpPr>
          <p:nvPr>
            <p:ph type="title"/>
          </p:nvPr>
        </p:nvSpPr>
        <p:spPr/>
        <p:txBody>
          <a:bodyPr/>
          <a:lstStyle/>
          <a:p>
            <a:r>
              <a:rPr lang="en-AU" dirty="0"/>
              <a:t>4 problems that AI is used to solve</a:t>
            </a:r>
          </a:p>
        </p:txBody>
      </p:sp>
      <p:sp>
        <p:nvSpPr>
          <p:cNvPr id="5" name="Slide Number Placeholder 4">
            <a:extLst>
              <a:ext uri="{FF2B5EF4-FFF2-40B4-BE49-F238E27FC236}">
                <a16:creationId xmlns:a16="http://schemas.microsoft.com/office/drawing/2014/main" id="{0C01A338-8A15-402D-95AE-CAF4CE077F8D}"/>
              </a:ext>
            </a:extLst>
          </p:cNvPr>
          <p:cNvSpPr>
            <a:spLocks noGrp="1"/>
          </p:cNvSpPr>
          <p:nvPr>
            <p:ph type="sldNum" sz="quarter" idx="10"/>
          </p:nvPr>
        </p:nvSpPr>
        <p:spPr/>
        <p:txBody>
          <a:bodyPr/>
          <a:lstStyle/>
          <a:p>
            <a:fld id="{71D586D2-677B-458F-B417-DB589973A882}" type="slidenum">
              <a:rPr lang="en-US" smtClean="0"/>
              <a:pPr/>
              <a:t>27</a:t>
            </a:fld>
            <a:endParaRPr lang="en-US" dirty="0"/>
          </a:p>
        </p:txBody>
      </p:sp>
      <p:sp>
        <p:nvSpPr>
          <p:cNvPr id="6" name="Content Placeholder 5">
            <a:extLst>
              <a:ext uri="{FF2B5EF4-FFF2-40B4-BE49-F238E27FC236}">
                <a16:creationId xmlns:a16="http://schemas.microsoft.com/office/drawing/2014/main" id="{BBA401BC-5435-4C07-BF34-35EF0D0A449C}"/>
              </a:ext>
            </a:extLst>
          </p:cNvPr>
          <p:cNvSpPr>
            <a:spLocks noGrp="1"/>
          </p:cNvSpPr>
          <p:nvPr>
            <p:ph type="body" sz="quarter" idx="14"/>
          </p:nvPr>
        </p:nvSpPr>
        <p:spPr/>
        <p:txBody>
          <a:bodyPr>
            <a:normAutofit/>
          </a:bodyPr>
          <a:lstStyle/>
          <a:p>
            <a:r>
              <a:rPr lang="en-AU" sz="3200" b="1" dirty="0"/>
              <a:t>Recall</a:t>
            </a:r>
          </a:p>
          <a:p>
            <a:pPr lvl="1"/>
            <a:r>
              <a:rPr lang="en-AU" sz="2800" dirty="0"/>
              <a:t>Find all the angry customers to make them happy.</a:t>
            </a:r>
          </a:p>
          <a:p>
            <a:r>
              <a:rPr lang="en-AU" sz="3200" b="1" dirty="0"/>
              <a:t>Precision</a:t>
            </a:r>
          </a:p>
          <a:p>
            <a:pPr lvl="1"/>
            <a:r>
              <a:rPr lang="en-AU" sz="2800" dirty="0"/>
              <a:t>Try to deal with angry customers quicker</a:t>
            </a:r>
          </a:p>
          <a:p>
            <a:r>
              <a:rPr lang="en-AU" sz="3200" b="1" dirty="0"/>
              <a:t>Trend</a:t>
            </a:r>
          </a:p>
          <a:p>
            <a:pPr lvl="1"/>
            <a:r>
              <a:rPr lang="en-AU" sz="2800" dirty="0"/>
              <a:t>Are our customers angrier than yesterday?</a:t>
            </a:r>
          </a:p>
          <a:p>
            <a:r>
              <a:rPr lang="en-AU" sz="2800" b="1" dirty="0"/>
              <a:t>Transaction</a:t>
            </a:r>
          </a:p>
          <a:p>
            <a:pPr lvl="1"/>
            <a:r>
              <a:rPr lang="en-AU" sz="2800" dirty="0"/>
              <a:t>What does customer X want?  (False Positives are DEATH)</a:t>
            </a:r>
          </a:p>
        </p:txBody>
      </p:sp>
      <p:sp>
        <p:nvSpPr>
          <p:cNvPr id="8" name="Text Placeholder 7">
            <a:extLst>
              <a:ext uri="{FF2B5EF4-FFF2-40B4-BE49-F238E27FC236}">
                <a16:creationId xmlns:a16="http://schemas.microsoft.com/office/drawing/2014/main" id="{10BEB295-EDBF-45DB-84E2-FAF41DC4513F}"/>
              </a:ext>
            </a:extLst>
          </p:cNvPr>
          <p:cNvSpPr>
            <a:spLocks noGrp="1"/>
          </p:cNvSpPr>
          <p:nvPr>
            <p:ph type="body" sz="quarter" idx="15"/>
          </p:nvPr>
        </p:nvSpPr>
        <p:spPr/>
        <p:txBody>
          <a:bodyPr/>
          <a:lstStyle/>
          <a:p>
            <a:endParaRPr lang="en-US"/>
          </a:p>
        </p:txBody>
      </p:sp>
      <p:sp>
        <p:nvSpPr>
          <p:cNvPr id="3" name="Oval 2">
            <a:extLst>
              <a:ext uri="{FF2B5EF4-FFF2-40B4-BE49-F238E27FC236}">
                <a16:creationId xmlns:a16="http://schemas.microsoft.com/office/drawing/2014/main" id="{ADE8933A-8359-495F-B7B3-EF59384FAA18}"/>
              </a:ext>
            </a:extLst>
          </p:cNvPr>
          <p:cNvSpPr/>
          <p:nvPr/>
        </p:nvSpPr>
        <p:spPr>
          <a:xfrm>
            <a:off x="661734" y="5125453"/>
            <a:ext cx="3200400" cy="759941"/>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15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578511" y="2498541"/>
            <a:ext cx="3251202" cy="3371458"/>
          </a:xfrm>
          <a:prstGeom prst="rect">
            <a:avLst/>
          </a:prstGeom>
        </p:spPr>
      </p:pic>
      <p:sp>
        <p:nvSpPr>
          <p:cNvPr id="15" name="Oval 14"/>
          <p:cNvSpPr/>
          <p:nvPr/>
        </p:nvSpPr>
        <p:spPr bwMode="auto">
          <a:xfrm>
            <a:off x="5721457" y="2212125"/>
            <a:ext cx="1272210" cy="1272210"/>
          </a:xfrm>
          <a:prstGeom prst="ellipse">
            <a:avLst/>
          </a:prstGeom>
          <a:noFill/>
          <a:ln w="63500" cap="flat" cmpd="sng" algn="ctr">
            <a:solidFill>
              <a:schemeClr val="accent4"/>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0" name="Oval 29"/>
          <p:cNvSpPr/>
          <p:nvPr/>
        </p:nvSpPr>
        <p:spPr bwMode="auto">
          <a:xfrm>
            <a:off x="5049281" y="3401983"/>
            <a:ext cx="860064" cy="860064"/>
          </a:xfrm>
          <a:prstGeom prst="ellipse">
            <a:avLst/>
          </a:prstGeom>
          <a:noFill/>
          <a:ln w="63500" cap="flat" cmpd="sng" algn="ctr">
            <a:solidFill>
              <a:schemeClr val="accent4"/>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9" name="Rectangle 28"/>
          <p:cNvSpPr/>
          <p:nvPr/>
        </p:nvSpPr>
        <p:spPr bwMode="auto">
          <a:xfrm>
            <a:off x="8643979" y="1947398"/>
            <a:ext cx="3017562" cy="1775404"/>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1"/>
                </a:solidFill>
                <a:effectLst/>
                <a:latin typeface="Arial" charset="0"/>
              </a:rPr>
              <a:t>Head Work: </a:t>
            </a:r>
            <a:r>
              <a:rPr kumimoji="0" lang="en-US" sz="2800" b="1" i="0" u="none" strike="noStrike" cap="none" normalizeH="0" baseline="0" dirty="0">
                <a:ln>
                  <a:noFill/>
                </a:ln>
                <a:solidFill>
                  <a:schemeClr val="bg1"/>
                </a:solidFill>
                <a:effectLst/>
                <a:latin typeface="Arial" charset="0"/>
              </a:rPr>
              <a:t>Cognitive</a:t>
            </a:r>
            <a:r>
              <a:rPr kumimoji="0" lang="en-US" sz="2800" b="1" i="0" u="none" strike="noStrike" cap="none" normalizeH="0" dirty="0">
                <a:ln>
                  <a:noFill/>
                </a:ln>
                <a:solidFill>
                  <a:schemeClr val="bg1"/>
                </a:solidFill>
                <a:effectLst/>
                <a:latin typeface="Arial" charset="0"/>
              </a:rPr>
              <a:t> Automation</a:t>
            </a:r>
            <a:endParaRPr kumimoji="0" lang="en-US" sz="2800" b="1" i="0" u="none" strike="noStrike" cap="none" normalizeH="0" baseline="0" dirty="0">
              <a:ln>
                <a:noFill/>
              </a:ln>
              <a:solidFill>
                <a:schemeClr val="bg1"/>
              </a:solidFill>
              <a:effectLst/>
              <a:latin typeface="Arial" charset="0"/>
            </a:endParaRPr>
          </a:p>
        </p:txBody>
      </p:sp>
      <p:cxnSp>
        <p:nvCxnSpPr>
          <p:cNvPr id="32" name="Straight Connector 31"/>
          <p:cNvCxnSpPr/>
          <p:nvPr/>
        </p:nvCxnSpPr>
        <p:spPr bwMode="auto">
          <a:xfrm flipH="1">
            <a:off x="6971899" y="2835101"/>
            <a:ext cx="1665533" cy="0"/>
          </a:xfrm>
          <a:prstGeom prst="line">
            <a:avLst/>
          </a:prstGeom>
          <a:solidFill>
            <a:schemeClr val="lt2"/>
          </a:solidFill>
          <a:ln w="50800" cap="flat" cmpd="sng" algn="ctr">
            <a:solidFill>
              <a:schemeClr val="accent4"/>
            </a:solidFill>
            <a:prstDash val="solid"/>
            <a:headEnd type="oval" w="med" len="med"/>
            <a:tailEnd type="none" w="med" len="med"/>
          </a:ln>
          <a:effectLst/>
        </p:spPr>
      </p:cxnSp>
      <p:sp>
        <p:nvSpPr>
          <p:cNvPr id="34" name="Rectangle 33"/>
          <p:cNvSpPr/>
          <p:nvPr/>
        </p:nvSpPr>
        <p:spPr bwMode="auto">
          <a:xfrm>
            <a:off x="670305" y="3193670"/>
            <a:ext cx="3093940" cy="1460449"/>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0" tIns="45720" rIns="365760" bIns="45720" numCol="1" spcCol="0" rtlCol="0" fromWordArt="0" anchor="ctr" anchorCtr="0" forceAA="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bg1"/>
                </a:solidFill>
                <a:effectLst/>
                <a:latin typeface="Arial" charset="0"/>
              </a:rPr>
              <a:t>Hand Work:</a:t>
            </a:r>
            <a:r>
              <a:rPr kumimoji="0" lang="en-US" sz="3200" b="0" i="0" u="none" strike="noStrike" cap="none" normalizeH="0" dirty="0">
                <a:ln>
                  <a:noFill/>
                </a:ln>
                <a:solidFill>
                  <a:schemeClr val="bg1"/>
                </a:solidFill>
                <a:effectLst/>
                <a:latin typeface="Arial" charset="0"/>
              </a:rPr>
              <a:t> </a:t>
            </a:r>
            <a:br>
              <a:rPr kumimoji="0" lang="en-US" sz="3200" b="0" i="0" u="none" strike="noStrike" cap="none" normalizeH="0" dirty="0">
                <a:ln>
                  <a:noFill/>
                </a:ln>
                <a:solidFill>
                  <a:schemeClr val="bg1"/>
                </a:solidFill>
                <a:effectLst/>
                <a:latin typeface="Arial" charset="0"/>
              </a:rPr>
            </a:br>
            <a:r>
              <a:rPr kumimoji="0" lang="en-US" sz="3200" b="1" i="0" u="none" strike="noStrike" cap="none" normalizeH="0" dirty="0">
                <a:ln>
                  <a:noFill/>
                </a:ln>
                <a:solidFill>
                  <a:schemeClr val="bg1"/>
                </a:solidFill>
                <a:effectLst/>
                <a:latin typeface="Arial" charset="0"/>
              </a:rPr>
              <a:t>RPA</a:t>
            </a:r>
            <a:endParaRPr kumimoji="0" lang="en-US" sz="3200" b="1" i="0" u="none" strike="noStrike" cap="none" normalizeH="0" baseline="0" dirty="0">
              <a:ln>
                <a:noFill/>
              </a:ln>
              <a:solidFill>
                <a:schemeClr val="bg1"/>
              </a:solidFill>
              <a:effectLst/>
              <a:latin typeface="Arial" charset="0"/>
            </a:endParaRPr>
          </a:p>
        </p:txBody>
      </p:sp>
      <p:cxnSp>
        <p:nvCxnSpPr>
          <p:cNvPr id="35" name="Straight Connector 34"/>
          <p:cNvCxnSpPr/>
          <p:nvPr/>
        </p:nvCxnSpPr>
        <p:spPr bwMode="auto">
          <a:xfrm flipH="1">
            <a:off x="3755554" y="3923893"/>
            <a:ext cx="1294950" cy="0"/>
          </a:xfrm>
          <a:prstGeom prst="line">
            <a:avLst/>
          </a:prstGeom>
          <a:solidFill>
            <a:schemeClr val="lt2"/>
          </a:solidFill>
          <a:ln w="50800" cap="flat" cmpd="sng" algn="ctr">
            <a:solidFill>
              <a:schemeClr val="accent4"/>
            </a:solidFill>
            <a:prstDash val="solid"/>
            <a:headEnd type="none" w="med" len="med"/>
            <a:tailEnd type="oval" w="med" len="med"/>
          </a:ln>
          <a:effectLst/>
        </p:spPr>
      </p:cxnSp>
      <p:sp>
        <p:nvSpPr>
          <p:cNvPr id="3" name="Title 2">
            <a:extLst>
              <a:ext uri="{FF2B5EF4-FFF2-40B4-BE49-F238E27FC236}">
                <a16:creationId xmlns:a16="http://schemas.microsoft.com/office/drawing/2014/main" id="{DBFA7C1F-C6A5-4A1F-8442-DC01597DE781}"/>
              </a:ext>
            </a:extLst>
          </p:cNvPr>
          <p:cNvSpPr>
            <a:spLocks noGrp="1"/>
          </p:cNvSpPr>
          <p:nvPr>
            <p:ph type="title"/>
          </p:nvPr>
        </p:nvSpPr>
        <p:spPr/>
        <p:txBody>
          <a:bodyPr/>
          <a:lstStyle/>
          <a:p>
            <a: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t>The Future of the Digital Workforce</a:t>
            </a:r>
            <a:b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br>
            <a:endParaRPr lang="en-US" dirty="0"/>
          </a:p>
        </p:txBody>
      </p:sp>
      <p:sp>
        <p:nvSpPr>
          <p:cNvPr id="2" name="Slide Number Placeholder 1">
            <a:extLst>
              <a:ext uri="{FF2B5EF4-FFF2-40B4-BE49-F238E27FC236}">
                <a16:creationId xmlns:a16="http://schemas.microsoft.com/office/drawing/2014/main" id="{D4C93612-ABCD-426B-82FF-33777680BDE4}"/>
              </a:ext>
            </a:extLst>
          </p:cNvPr>
          <p:cNvSpPr>
            <a:spLocks noGrp="1"/>
          </p:cNvSpPr>
          <p:nvPr>
            <p:ph type="sldNum" sz="quarter" idx="10"/>
          </p:nvPr>
        </p:nvSpPr>
        <p:spPr/>
        <p:txBody>
          <a:bodyPr/>
          <a:lstStyle/>
          <a:p>
            <a:fld id="{71D586D2-677B-458F-B417-DB589973A882}" type="slidenum">
              <a:rPr lang="en-US" smtClean="0"/>
              <a:pPr/>
              <a:t>28</a:t>
            </a:fld>
            <a:endParaRPr lang="en-US" dirty="0"/>
          </a:p>
        </p:txBody>
      </p:sp>
      <p:sp>
        <p:nvSpPr>
          <p:cNvPr id="6" name="Text Placeholder 5">
            <a:extLst>
              <a:ext uri="{FF2B5EF4-FFF2-40B4-BE49-F238E27FC236}">
                <a16:creationId xmlns:a16="http://schemas.microsoft.com/office/drawing/2014/main" id="{53406A53-2398-4E31-B3CE-1F9469412ED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0263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1500"/>
                            </p:stCondLst>
                            <p:childTnLst>
                              <p:par>
                                <p:cTn id="15" presetID="53" presetClass="entr" presetSubtype="16" fill="hold" grpId="0" nodeType="afterEffect">
                                  <p:stCondLst>
                                    <p:cond delay="50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F74E063-8BB2-49E5-8E41-B15C0B1DA5B2}"/>
              </a:ext>
            </a:extLst>
          </p:cNvPr>
          <p:cNvSpPr>
            <a:spLocks noGrp="1"/>
          </p:cNvSpPr>
          <p:nvPr>
            <p:ph type="title"/>
          </p:nvPr>
        </p:nvSpPr>
        <p:spPr/>
        <p:txBody>
          <a:bodyPr/>
          <a:lstStyle/>
          <a:p>
            <a:r>
              <a:rPr lang="en-AU" sz="2400" dirty="0"/>
              <a:t>Document Understanding</a:t>
            </a:r>
            <a:endParaRPr lang="en-US" dirty="0"/>
          </a:p>
        </p:txBody>
      </p:sp>
      <p:sp>
        <p:nvSpPr>
          <p:cNvPr id="6" name="Text Placeholder 5">
            <a:extLst>
              <a:ext uri="{FF2B5EF4-FFF2-40B4-BE49-F238E27FC236}">
                <a16:creationId xmlns:a16="http://schemas.microsoft.com/office/drawing/2014/main" id="{16442478-2E99-4285-B8F4-2890D99DEAF2}"/>
              </a:ext>
            </a:extLst>
          </p:cNvPr>
          <p:cNvSpPr>
            <a:spLocks noGrp="1"/>
          </p:cNvSpPr>
          <p:nvPr>
            <p:ph type="body" sz="quarter" idx="12"/>
          </p:nvPr>
        </p:nvSpPr>
        <p:spPr/>
        <p:txBody>
          <a:bodyPr>
            <a:normAutofit/>
          </a:bodyPr>
          <a:lstStyle/>
          <a:p>
            <a:pPr>
              <a:spcAft>
                <a:spcPts val="1200"/>
              </a:spcAft>
            </a:pPr>
            <a:r>
              <a:rPr lang="en-AU" sz="2800" dirty="0"/>
              <a:t>Cognitive Document Automation</a:t>
            </a:r>
          </a:p>
          <a:p>
            <a:pPr>
              <a:spcAft>
                <a:spcPts val="1200"/>
              </a:spcAft>
            </a:pPr>
            <a:r>
              <a:rPr lang="en-AU" sz="2800" dirty="0"/>
              <a:t>Intelligent Document Recognition</a:t>
            </a:r>
          </a:p>
          <a:p>
            <a:pPr>
              <a:spcAft>
                <a:spcPts val="1200"/>
              </a:spcAft>
            </a:pPr>
            <a:r>
              <a:rPr lang="en-AU" sz="2800" dirty="0"/>
              <a:t>Human &amp; robot together</a:t>
            </a:r>
            <a:br>
              <a:rPr lang="en-AU" sz="2800" dirty="0"/>
            </a:br>
            <a:r>
              <a:rPr lang="en-AU" sz="2800" dirty="0"/>
              <a:t>understand what they read</a:t>
            </a:r>
          </a:p>
        </p:txBody>
      </p:sp>
      <p:sp>
        <p:nvSpPr>
          <p:cNvPr id="13" name="Text Placeholder 12">
            <a:extLst>
              <a:ext uri="{FF2B5EF4-FFF2-40B4-BE49-F238E27FC236}">
                <a16:creationId xmlns:a16="http://schemas.microsoft.com/office/drawing/2014/main" id="{DD40A0A2-F3BE-4E85-BFF9-F37A411C146E}"/>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B7C674A-2984-4961-BE0C-4BB7EBBC747A}"/>
              </a:ext>
            </a:extLst>
          </p:cNvPr>
          <p:cNvSpPr>
            <a:spLocks noGrp="1"/>
          </p:cNvSpPr>
          <p:nvPr>
            <p:ph type="sldNum" sz="quarter" idx="10"/>
          </p:nvPr>
        </p:nvSpPr>
        <p:spPr/>
        <p:txBody>
          <a:bodyPr/>
          <a:lstStyle/>
          <a:p>
            <a:fld id="{71D586D2-677B-458F-B417-DB589973A882}" type="slidenum">
              <a:rPr lang="en-US" smtClean="0"/>
              <a:pPr/>
              <a:t>29</a:t>
            </a:fld>
            <a:endParaRPr lang="en-US" dirty="0"/>
          </a:p>
        </p:txBody>
      </p:sp>
    </p:spTree>
    <p:extLst>
      <p:ext uri="{BB962C8B-B14F-4D97-AF65-F5344CB8AC3E}">
        <p14:creationId xmlns:p14="http://schemas.microsoft.com/office/powerpoint/2010/main" val="366078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0DF6B2-4082-DA30-2053-B825F1D1B091}"/>
              </a:ext>
            </a:extLst>
          </p:cNvPr>
          <p:cNvSpPr>
            <a:spLocks noGrp="1"/>
          </p:cNvSpPr>
          <p:nvPr>
            <p:ph type="sldNum" sz="quarter" idx="10"/>
          </p:nvPr>
        </p:nvSpPr>
        <p:spPr/>
        <p:txBody>
          <a:bodyPr/>
          <a:lstStyle/>
          <a:p>
            <a:fld id="{71D586D2-677B-458F-B417-DB589973A882}" type="slidenum">
              <a:rPr lang="en-US" smtClean="0"/>
              <a:pPr/>
              <a:t>3</a:t>
            </a:fld>
            <a:endParaRPr lang="en-US" dirty="0"/>
          </a:p>
        </p:txBody>
      </p:sp>
      <p:pic>
        <p:nvPicPr>
          <p:cNvPr id="6" name="Picture 5">
            <a:extLst>
              <a:ext uri="{FF2B5EF4-FFF2-40B4-BE49-F238E27FC236}">
                <a16:creationId xmlns:a16="http://schemas.microsoft.com/office/drawing/2014/main" id="{731C3228-868C-A419-9B81-4C2AA2895C83}"/>
              </a:ext>
            </a:extLst>
          </p:cNvPr>
          <p:cNvPicPr>
            <a:picLocks noChangeAspect="1"/>
          </p:cNvPicPr>
          <p:nvPr/>
        </p:nvPicPr>
        <p:blipFill>
          <a:blip r:embed="rId2"/>
          <a:stretch>
            <a:fillRect/>
          </a:stretch>
        </p:blipFill>
        <p:spPr>
          <a:xfrm>
            <a:off x="2742732" y="494890"/>
            <a:ext cx="6706536" cy="5868219"/>
          </a:xfrm>
          <a:prstGeom prst="rect">
            <a:avLst/>
          </a:prstGeom>
        </p:spPr>
      </p:pic>
    </p:spTree>
    <p:extLst>
      <p:ext uri="{BB962C8B-B14F-4D97-AF65-F5344CB8AC3E}">
        <p14:creationId xmlns:p14="http://schemas.microsoft.com/office/powerpoint/2010/main" val="27319665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80EE5-E1A9-47BC-AA9C-14DD23EE0C38}"/>
              </a:ext>
            </a:extLst>
          </p:cNvPr>
          <p:cNvSpPr>
            <a:spLocks noGrp="1"/>
          </p:cNvSpPr>
          <p:nvPr>
            <p:ph type="title"/>
          </p:nvPr>
        </p:nvSpPr>
        <p:spPr/>
        <p:txBody>
          <a:bodyPr/>
          <a:lstStyle/>
          <a:p>
            <a:r>
              <a:rPr lang="en-AU" dirty="0"/>
              <a:t>What is Document Understanding? (All information has context)</a:t>
            </a:r>
          </a:p>
        </p:txBody>
      </p:sp>
      <p:sp>
        <p:nvSpPr>
          <p:cNvPr id="11" name="Slide Number Placeholder 10">
            <a:extLst>
              <a:ext uri="{FF2B5EF4-FFF2-40B4-BE49-F238E27FC236}">
                <a16:creationId xmlns:a16="http://schemas.microsoft.com/office/drawing/2014/main" id="{ED192809-22B3-4588-AC31-F7EE1C80BBB5}"/>
              </a:ext>
            </a:extLst>
          </p:cNvPr>
          <p:cNvSpPr>
            <a:spLocks noGrp="1"/>
          </p:cNvSpPr>
          <p:nvPr>
            <p:ph type="sldNum" sz="quarter" idx="10"/>
          </p:nvPr>
        </p:nvSpPr>
        <p:spPr/>
        <p:txBody>
          <a:bodyPr/>
          <a:lstStyle/>
          <a:p>
            <a:fld id="{71D586D2-677B-458F-B417-DB589973A882}" type="slidenum">
              <a:rPr lang="en-US" smtClean="0"/>
              <a:pPr/>
              <a:t>30</a:t>
            </a:fld>
            <a:endParaRPr lang="en-US" dirty="0"/>
          </a:p>
        </p:txBody>
      </p:sp>
      <p:sp>
        <p:nvSpPr>
          <p:cNvPr id="3" name="Text Placeholder 2">
            <a:extLst>
              <a:ext uri="{FF2B5EF4-FFF2-40B4-BE49-F238E27FC236}">
                <a16:creationId xmlns:a16="http://schemas.microsoft.com/office/drawing/2014/main" id="{2F936EAD-4CA2-4A78-87B8-996652CA29C9}"/>
              </a:ext>
            </a:extLst>
          </p:cNvPr>
          <p:cNvSpPr>
            <a:spLocks noGrp="1"/>
          </p:cNvSpPr>
          <p:nvPr>
            <p:ph type="body" sz="quarter" idx="15"/>
          </p:nvPr>
        </p:nvSpPr>
        <p:spPr/>
        <p:txBody>
          <a:bodyPr/>
          <a:lstStyle/>
          <a:p>
            <a:r>
              <a:rPr lang="en-AU" dirty="0"/>
              <a:t> </a:t>
            </a:r>
          </a:p>
        </p:txBody>
      </p:sp>
      <p:sp>
        <p:nvSpPr>
          <p:cNvPr id="13" name="Text Placeholder 2">
            <a:extLst>
              <a:ext uri="{FF2B5EF4-FFF2-40B4-BE49-F238E27FC236}">
                <a16:creationId xmlns:a16="http://schemas.microsoft.com/office/drawing/2014/main" id="{B205A412-05BF-447C-86DE-E717D326E4FB}"/>
              </a:ext>
            </a:extLst>
          </p:cNvPr>
          <p:cNvSpPr txBox="1">
            <a:spLocks/>
          </p:cNvSpPr>
          <p:nvPr/>
        </p:nvSpPr>
        <p:spPr>
          <a:xfrm>
            <a:off x="2903386" y="2994611"/>
            <a:ext cx="188819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2200" b="1" kern="0" dirty="0">
                <a:solidFill>
                  <a:srgbClr val="025388"/>
                </a:solidFill>
                <a:latin typeface="+mj-lt"/>
              </a:rPr>
              <a:t>Reading</a:t>
            </a:r>
            <a:endParaRPr lang="en-AU" sz="2200" kern="0" dirty="0">
              <a:solidFill>
                <a:srgbClr val="025388"/>
              </a:solidFill>
              <a:latin typeface="+mj-lt"/>
            </a:endParaRPr>
          </a:p>
        </p:txBody>
      </p:sp>
      <p:sp>
        <p:nvSpPr>
          <p:cNvPr id="14" name="Text Placeholder 2">
            <a:extLst>
              <a:ext uri="{FF2B5EF4-FFF2-40B4-BE49-F238E27FC236}">
                <a16:creationId xmlns:a16="http://schemas.microsoft.com/office/drawing/2014/main" id="{A2FD72D6-79EF-4BEB-8812-5A8388169F0F}"/>
              </a:ext>
            </a:extLst>
          </p:cNvPr>
          <p:cNvSpPr txBox="1">
            <a:spLocks/>
          </p:cNvSpPr>
          <p:nvPr/>
        </p:nvSpPr>
        <p:spPr>
          <a:xfrm>
            <a:off x="4925291" y="2849896"/>
            <a:ext cx="2341418" cy="826997"/>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lnSpc>
                <a:spcPct val="90000"/>
              </a:lnSpc>
              <a:buFont typeface="Noto Sans Symbols"/>
              <a:buNone/>
            </a:pPr>
            <a:r>
              <a:rPr lang="en-AU" sz="2200" b="1" kern="0" dirty="0">
                <a:solidFill>
                  <a:srgbClr val="025388"/>
                </a:solidFill>
                <a:latin typeface="+mj-lt"/>
              </a:rPr>
              <a:t>General Knowledge</a:t>
            </a:r>
            <a:endParaRPr lang="en-AU" sz="2200" kern="0" dirty="0">
              <a:solidFill>
                <a:srgbClr val="025388"/>
              </a:solidFill>
              <a:latin typeface="+mj-lt"/>
            </a:endParaRPr>
          </a:p>
        </p:txBody>
      </p:sp>
      <p:sp>
        <p:nvSpPr>
          <p:cNvPr id="15" name="Text Placeholder 2">
            <a:extLst>
              <a:ext uri="{FF2B5EF4-FFF2-40B4-BE49-F238E27FC236}">
                <a16:creationId xmlns:a16="http://schemas.microsoft.com/office/drawing/2014/main" id="{D55E3181-D2C8-4E42-9AF2-0D6CF764CB91}"/>
              </a:ext>
            </a:extLst>
          </p:cNvPr>
          <p:cNvSpPr txBox="1">
            <a:spLocks/>
          </p:cNvSpPr>
          <p:nvPr/>
        </p:nvSpPr>
        <p:spPr>
          <a:xfrm>
            <a:off x="7231023" y="2849896"/>
            <a:ext cx="2341418" cy="826997"/>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lnSpc>
                <a:spcPct val="90000"/>
              </a:lnSpc>
              <a:buNone/>
            </a:pPr>
            <a:r>
              <a:rPr lang="en-AU" sz="2200" b="1" kern="0" dirty="0">
                <a:solidFill>
                  <a:srgbClr val="025388"/>
                </a:solidFill>
                <a:latin typeface="+mj-lt"/>
              </a:rPr>
              <a:t>Specific Knowledge</a:t>
            </a:r>
          </a:p>
        </p:txBody>
      </p:sp>
      <p:sp>
        <p:nvSpPr>
          <p:cNvPr id="16" name="Text Placeholder 2">
            <a:extLst>
              <a:ext uri="{FF2B5EF4-FFF2-40B4-BE49-F238E27FC236}">
                <a16:creationId xmlns:a16="http://schemas.microsoft.com/office/drawing/2014/main" id="{CFD0F7FB-088A-4A57-B32E-1AA18C749FDE}"/>
              </a:ext>
            </a:extLst>
          </p:cNvPr>
          <p:cNvSpPr txBox="1">
            <a:spLocks/>
          </p:cNvSpPr>
          <p:nvPr/>
        </p:nvSpPr>
        <p:spPr>
          <a:xfrm>
            <a:off x="9634971" y="2928490"/>
            <a:ext cx="2341418" cy="66980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2200" b="1" kern="0" dirty="0">
                <a:solidFill>
                  <a:srgbClr val="025388"/>
                </a:solidFill>
                <a:latin typeface="+mj-lt"/>
              </a:rPr>
              <a:t>Learning</a:t>
            </a:r>
            <a:endParaRPr lang="en-AU" sz="2200" kern="0" dirty="0">
              <a:solidFill>
                <a:srgbClr val="025388"/>
              </a:solidFill>
              <a:latin typeface="+mj-lt"/>
            </a:endParaRPr>
          </a:p>
        </p:txBody>
      </p:sp>
      <p:sp>
        <p:nvSpPr>
          <p:cNvPr id="17" name="Text Placeholder 2">
            <a:extLst>
              <a:ext uri="{FF2B5EF4-FFF2-40B4-BE49-F238E27FC236}">
                <a16:creationId xmlns:a16="http://schemas.microsoft.com/office/drawing/2014/main" id="{00ECA026-639A-4EAB-8A91-C589BB74107D}"/>
              </a:ext>
            </a:extLst>
          </p:cNvPr>
          <p:cNvSpPr txBox="1">
            <a:spLocks/>
          </p:cNvSpPr>
          <p:nvPr/>
        </p:nvSpPr>
        <p:spPr>
          <a:xfrm>
            <a:off x="2619559"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18" name="Text Placeholder 2">
            <a:extLst>
              <a:ext uri="{FF2B5EF4-FFF2-40B4-BE49-F238E27FC236}">
                <a16:creationId xmlns:a16="http://schemas.microsoft.com/office/drawing/2014/main" id="{B55FF472-713D-428B-83B2-B05B12DA2C78}"/>
              </a:ext>
            </a:extLst>
          </p:cNvPr>
          <p:cNvSpPr txBox="1">
            <a:spLocks/>
          </p:cNvSpPr>
          <p:nvPr/>
        </p:nvSpPr>
        <p:spPr>
          <a:xfrm>
            <a:off x="4657869"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19" name="Text Placeholder 2">
            <a:extLst>
              <a:ext uri="{FF2B5EF4-FFF2-40B4-BE49-F238E27FC236}">
                <a16:creationId xmlns:a16="http://schemas.microsoft.com/office/drawing/2014/main" id="{00EA5EED-6697-474D-93DD-1C0B991F7994}"/>
              </a:ext>
            </a:extLst>
          </p:cNvPr>
          <p:cNvSpPr txBox="1">
            <a:spLocks/>
          </p:cNvSpPr>
          <p:nvPr/>
        </p:nvSpPr>
        <p:spPr>
          <a:xfrm>
            <a:off x="7009141"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20" name="Text Placeholder 2">
            <a:extLst>
              <a:ext uri="{FF2B5EF4-FFF2-40B4-BE49-F238E27FC236}">
                <a16:creationId xmlns:a16="http://schemas.microsoft.com/office/drawing/2014/main" id="{35EC1F29-162B-4681-85A3-3BBF14A5CE79}"/>
              </a:ext>
            </a:extLst>
          </p:cNvPr>
          <p:cNvSpPr txBox="1">
            <a:spLocks/>
          </p:cNvSpPr>
          <p:nvPr/>
        </p:nvSpPr>
        <p:spPr>
          <a:xfrm>
            <a:off x="9367549"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21" name="Text Placeholder 2">
            <a:extLst>
              <a:ext uri="{FF2B5EF4-FFF2-40B4-BE49-F238E27FC236}">
                <a16:creationId xmlns:a16="http://schemas.microsoft.com/office/drawing/2014/main" id="{681D2DE0-00A4-44BF-BA4F-ABE4F4600409}"/>
              </a:ext>
            </a:extLst>
          </p:cNvPr>
          <p:cNvSpPr txBox="1">
            <a:spLocks/>
          </p:cNvSpPr>
          <p:nvPr/>
        </p:nvSpPr>
        <p:spPr>
          <a:xfrm>
            <a:off x="2947990" y="3732289"/>
            <a:ext cx="1888194" cy="244548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1800" kern="0" dirty="0">
                <a:solidFill>
                  <a:schemeClr val="accent1"/>
                </a:solidFill>
              </a:rPr>
              <a:t>OCR</a:t>
            </a:r>
          </a:p>
          <a:p>
            <a:pPr marL="127000" indent="0" algn="ctr">
              <a:buNone/>
            </a:pPr>
            <a:r>
              <a:rPr lang="en-AU" sz="1800" kern="0" dirty="0">
                <a:solidFill>
                  <a:schemeClr val="accent1"/>
                </a:solidFill>
              </a:rPr>
              <a:t>Letters &amp; words</a:t>
            </a:r>
          </a:p>
          <a:p>
            <a:pPr marL="127000" indent="0" algn="ctr">
              <a:buNone/>
            </a:pPr>
            <a:r>
              <a:rPr lang="en-AU" sz="1800" i="1" kern="0" dirty="0">
                <a:solidFill>
                  <a:schemeClr val="accent1"/>
                </a:solidFill>
              </a:rPr>
              <a:t>This is not understanding</a:t>
            </a:r>
          </a:p>
        </p:txBody>
      </p:sp>
      <p:sp>
        <p:nvSpPr>
          <p:cNvPr id="22" name="Text Placeholder 2">
            <a:extLst>
              <a:ext uri="{FF2B5EF4-FFF2-40B4-BE49-F238E27FC236}">
                <a16:creationId xmlns:a16="http://schemas.microsoft.com/office/drawing/2014/main" id="{0983139A-DB1C-459D-A53E-7D18D969286F}"/>
              </a:ext>
            </a:extLst>
          </p:cNvPr>
          <p:cNvSpPr txBox="1">
            <a:spLocks/>
          </p:cNvSpPr>
          <p:nvPr/>
        </p:nvSpPr>
        <p:spPr>
          <a:xfrm>
            <a:off x="4937156" y="3769919"/>
            <a:ext cx="2329553"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1800" kern="0" dirty="0">
                <a:solidFill>
                  <a:schemeClr val="accent1"/>
                </a:solidFill>
              </a:rPr>
              <a:t>People’s names,</a:t>
            </a:r>
            <a:br>
              <a:rPr lang="en-AU" sz="1800" kern="0" dirty="0">
                <a:solidFill>
                  <a:schemeClr val="accent1"/>
                </a:solidFill>
              </a:rPr>
            </a:br>
            <a:r>
              <a:rPr lang="en-AU" sz="1800" kern="0" dirty="0">
                <a:solidFill>
                  <a:schemeClr val="accent1"/>
                </a:solidFill>
              </a:rPr>
              <a:t>City names,</a:t>
            </a:r>
            <a:br>
              <a:rPr lang="en-AU" sz="1800" kern="0" dirty="0">
                <a:solidFill>
                  <a:schemeClr val="accent1"/>
                </a:solidFill>
              </a:rPr>
            </a:br>
            <a:r>
              <a:rPr lang="en-AU" sz="1800" kern="0" dirty="0">
                <a:solidFill>
                  <a:schemeClr val="accent1"/>
                </a:solidFill>
              </a:rPr>
              <a:t>Tax rates,</a:t>
            </a:r>
            <a:br>
              <a:rPr lang="en-AU" sz="1800" kern="0" dirty="0">
                <a:solidFill>
                  <a:schemeClr val="accent1"/>
                </a:solidFill>
              </a:rPr>
            </a:br>
            <a:r>
              <a:rPr lang="en-AU" sz="1800" kern="0" dirty="0">
                <a:solidFill>
                  <a:schemeClr val="accent1"/>
                </a:solidFill>
              </a:rPr>
              <a:t>Mathematics,</a:t>
            </a:r>
            <a:br>
              <a:rPr lang="en-AU" sz="1800" kern="0" dirty="0">
                <a:solidFill>
                  <a:schemeClr val="accent1"/>
                </a:solidFill>
              </a:rPr>
            </a:br>
            <a:r>
              <a:rPr lang="en-AU" sz="1800" kern="0" dirty="0">
                <a:solidFill>
                  <a:schemeClr val="accent1"/>
                </a:solidFill>
              </a:rPr>
              <a:t>Month names,</a:t>
            </a:r>
            <a:br>
              <a:rPr lang="en-AU" sz="1800" kern="0" dirty="0">
                <a:solidFill>
                  <a:schemeClr val="accent1"/>
                </a:solidFill>
              </a:rPr>
            </a:br>
            <a:r>
              <a:rPr lang="en-AU" sz="1800" kern="0" dirty="0">
                <a:solidFill>
                  <a:schemeClr val="accent1"/>
                </a:solidFill>
              </a:rPr>
              <a:t>Job names…</a:t>
            </a:r>
          </a:p>
        </p:txBody>
      </p:sp>
      <p:sp>
        <p:nvSpPr>
          <p:cNvPr id="23" name="Text Placeholder 2">
            <a:extLst>
              <a:ext uri="{FF2B5EF4-FFF2-40B4-BE49-F238E27FC236}">
                <a16:creationId xmlns:a16="http://schemas.microsoft.com/office/drawing/2014/main" id="{4462869B-AFE0-4EFD-B9A7-18B76672E427}"/>
              </a:ext>
            </a:extLst>
          </p:cNvPr>
          <p:cNvSpPr txBox="1">
            <a:spLocks/>
          </p:cNvSpPr>
          <p:nvPr/>
        </p:nvSpPr>
        <p:spPr>
          <a:xfrm>
            <a:off x="7300812" y="3733094"/>
            <a:ext cx="2295949"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1800" kern="0" dirty="0">
                <a:solidFill>
                  <a:schemeClr val="accent1"/>
                </a:solidFill>
              </a:rPr>
              <a:t>Date of birth of each customer,</a:t>
            </a:r>
            <a:br>
              <a:rPr lang="en-AU" sz="1800" kern="0" dirty="0">
                <a:solidFill>
                  <a:schemeClr val="accent1"/>
                </a:solidFill>
              </a:rPr>
            </a:br>
            <a:r>
              <a:rPr lang="en-AU" sz="1800" kern="0" dirty="0">
                <a:solidFill>
                  <a:schemeClr val="accent1"/>
                </a:solidFill>
              </a:rPr>
              <a:t>order database</a:t>
            </a:r>
            <a:br>
              <a:rPr lang="en-AU" sz="1800" kern="0" dirty="0">
                <a:solidFill>
                  <a:schemeClr val="accent1"/>
                </a:solidFill>
              </a:rPr>
            </a:br>
            <a:r>
              <a:rPr lang="en-AU" sz="1800" kern="0" dirty="0">
                <a:solidFill>
                  <a:schemeClr val="accent1"/>
                </a:solidFill>
              </a:rPr>
              <a:t>signature always on the last page.</a:t>
            </a:r>
          </a:p>
        </p:txBody>
      </p:sp>
      <p:sp>
        <p:nvSpPr>
          <p:cNvPr id="24" name="Text Placeholder 2">
            <a:extLst>
              <a:ext uri="{FF2B5EF4-FFF2-40B4-BE49-F238E27FC236}">
                <a16:creationId xmlns:a16="http://schemas.microsoft.com/office/drawing/2014/main" id="{978CA5C6-0EF3-40A3-A4B7-F7E7290C9116}"/>
              </a:ext>
            </a:extLst>
          </p:cNvPr>
          <p:cNvSpPr txBox="1">
            <a:spLocks/>
          </p:cNvSpPr>
          <p:nvPr/>
        </p:nvSpPr>
        <p:spPr>
          <a:xfrm>
            <a:off x="9630864" y="3700529"/>
            <a:ext cx="2341392"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1800" kern="0" dirty="0">
                <a:solidFill>
                  <a:schemeClr val="accent1"/>
                </a:solidFill>
              </a:rPr>
              <a:t>Remember and </a:t>
            </a:r>
            <a:br>
              <a:rPr lang="en-AU" sz="1800" kern="0" dirty="0">
                <a:solidFill>
                  <a:schemeClr val="accent1"/>
                </a:solidFill>
              </a:rPr>
            </a:br>
            <a:r>
              <a:rPr lang="en-AU" sz="1800" kern="0" dirty="0">
                <a:solidFill>
                  <a:schemeClr val="accent1"/>
                </a:solidFill>
              </a:rPr>
              <a:t>use new general &amp; specific knowledge next time.</a:t>
            </a:r>
          </a:p>
        </p:txBody>
      </p:sp>
      <p:sp>
        <p:nvSpPr>
          <p:cNvPr id="26" name="Text Placeholder 2">
            <a:extLst>
              <a:ext uri="{FF2B5EF4-FFF2-40B4-BE49-F238E27FC236}">
                <a16:creationId xmlns:a16="http://schemas.microsoft.com/office/drawing/2014/main" id="{6FD10B3B-3E33-4E69-BB23-9CE7ECD5B2CD}"/>
              </a:ext>
            </a:extLst>
          </p:cNvPr>
          <p:cNvSpPr txBox="1">
            <a:spLocks/>
          </p:cNvSpPr>
          <p:nvPr/>
        </p:nvSpPr>
        <p:spPr>
          <a:xfrm>
            <a:off x="483362" y="3786284"/>
            <a:ext cx="1888194"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RPr lang="en-US"/>
            </a:defPPr>
            <a:lvl1pPr marL="127000" marR="0" lvl="0" indent="0" algn="ctr">
              <a:lnSpc>
                <a:spcPct val="110000"/>
              </a:lnSpc>
              <a:spcBef>
                <a:spcPts val="0"/>
              </a:spcBef>
              <a:spcAft>
                <a:spcPts val="750"/>
              </a:spcAft>
              <a:buClr>
                <a:schemeClr val="lt2"/>
              </a:buClr>
              <a:buSzPct val="100000"/>
              <a:buFont typeface="Noto Sans Symbols"/>
              <a:buNone/>
              <a:defRPr b="0" i="0" u="none" strike="noStrike" kern="0" cap="none">
                <a:solidFill>
                  <a:schemeClr val="accent1"/>
                </a:solidFill>
                <a:latin typeface="Arial"/>
                <a:ea typeface="Arial"/>
                <a:cs typeface="Arial"/>
              </a:defRPr>
            </a:lvl1pPr>
            <a:lvl2pPr marL="557212" marR="0" lvl="1" indent="-127952">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defRPr>
            </a:lvl2pPr>
            <a:lvl3pPr marL="857250" marR="0" lvl="2" indent="-104775">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defRPr>
            </a:lvl3pPr>
            <a:lvl4pPr marL="1200150" marR="0" lvl="3" indent="-109219">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defRPr>
            </a:lvl4pPr>
            <a:lvl5pPr marL="1543050" marR="0" lvl="4" indent="-109219">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defRPr>
            </a:lvl5pPr>
            <a:lvl6pPr marL="1885950" marR="0" lvl="5"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6pPr>
            <a:lvl7pPr marL="2228850" marR="0" lvl="6"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7pPr>
            <a:lvl8pPr marL="2571750" marR="0" lvl="7"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8pPr>
            <a:lvl9pPr marL="2914650" marR="0" lvl="8"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9pPr>
          </a:lstStyle>
          <a:p>
            <a:r>
              <a:rPr lang="en-AU" dirty="0"/>
              <a:t>Precisely knowing </a:t>
            </a:r>
            <a:br>
              <a:rPr lang="en-AU" dirty="0"/>
            </a:br>
            <a:r>
              <a:rPr lang="en-AU" dirty="0"/>
              <a:t>the intent </a:t>
            </a:r>
            <a:br>
              <a:rPr lang="en-AU" dirty="0"/>
            </a:br>
            <a:r>
              <a:rPr lang="en-AU" dirty="0"/>
              <a:t>of the author</a:t>
            </a:r>
          </a:p>
        </p:txBody>
      </p:sp>
      <p:pic>
        <p:nvPicPr>
          <p:cNvPr id="2" name="Picture 1">
            <a:extLst>
              <a:ext uri="{FF2B5EF4-FFF2-40B4-BE49-F238E27FC236}">
                <a16:creationId xmlns:a16="http://schemas.microsoft.com/office/drawing/2014/main" id="{E846B57B-8280-400A-83CB-4D195E61E13F}"/>
              </a:ext>
            </a:extLst>
          </p:cNvPr>
          <p:cNvPicPr>
            <a:picLocks noChangeAspect="1"/>
          </p:cNvPicPr>
          <p:nvPr/>
        </p:nvPicPr>
        <p:blipFill>
          <a:blip r:embed="rId3"/>
          <a:stretch>
            <a:fillRect/>
          </a:stretch>
        </p:blipFill>
        <p:spPr>
          <a:xfrm>
            <a:off x="1194699" y="1500475"/>
            <a:ext cx="890093" cy="1292464"/>
          </a:xfrm>
          <a:prstGeom prst="rect">
            <a:avLst/>
          </a:prstGeom>
        </p:spPr>
      </p:pic>
      <p:pic>
        <p:nvPicPr>
          <p:cNvPr id="4" name="Picture 3">
            <a:extLst>
              <a:ext uri="{FF2B5EF4-FFF2-40B4-BE49-F238E27FC236}">
                <a16:creationId xmlns:a16="http://schemas.microsoft.com/office/drawing/2014/main" id="{A7BE3B0C-395E-4470-860E-F96A6F213912}"/>
              </a:ext>
            </a:extLst>
          </p:cNvPr>
          <p:cNvPicPr>
            <a:picLocks noChangeAspect="1"/>
          </p:cNvPicPr>
          <p:nvPr/>
        </p:nvPicPr>
        <p:blipFill>
          <a:blip r:embed="rId4"/>
          <a:stretch>
            <a:fillRect/>
          </a:stretch>
        </p:blipFill>
        <p:spPr>
          <a:xfrm>
            <a:off x="3443992" y="1630492"/>
            <a:ext cx="896190" cy="1054699"/>
          </a:xfrm>
          <a:prstGeom prst="rect">
            <a:avLst/>
          </a:prstGeom>
        </p:spPr>
      </p:pic>
      <p:pic>
        <p:nvPicPr>
          <p:cNvPr id="6" name="Picture 5">
            <a:extLst>
              <a:ext uri="{FF2B5EF4-FFF2-40B4-BE49-F238E27FC236}">
                <a16:creationId xmlns:a16="http://schemas.microsoft.com/office/drawing/2014/main" id="{2EFB0B43-4219-4FBC-82AD-DCA44D709BB1}"/>
              </a:ext>
            </a:extLst>
          </p:cNvPr>
          <p:cNvPicPr>
            <a:picLocks noChangeAspect="1"/>
          </p:cNvPicPr>
          <p:nvPr/>
        </p:nvPicPr>
        <p:blipFill>
          <a:blip r:embed="rId5"/>
          <a:stretch>
            <a:fillRect/>
          </a:stretch>
        </p:blipFill>
        <p:spPr>
          <a:xfrm>
            <a:off x="5528697" y="1576681"/>
            <a:ext cx="1182727" cy="1140051"/>
          </a:xfrm>
          <a:prstGeom prst="rect">
            <a:avLst/>
          </a:prstGeom>
        </p:spPr>
      </p:pic>
      <p:pic>
        <p:nvPicPr>
          <p:cNvPr id="7" name="Picture 6">
            <a:extLst>
              <a:ext uri="{FF2B5EF4-FFF2-40B4-BE49-F238E27FC236}">
                <a16:creationId xmlns:a16="http://schemas.microsoft.com/office/drawing/2014/main" id="{32519AC7-BF9A-4D30-A437-A6FDEC614ED8}"/>
              </a:ext>
            </a:extLst>
          </p:cNvPr>
          <p:cNvPicPr>
            <a:picLocks noChangeAspect="1"/>
          </p:cNvPicPr>
          <p:nvPr/>
        </p:nvPicPr>
        <p:blipFill>
          <a:blip r:embed="rId6"/>
          <a:stretch>
            <a:fillRect/>
          </a:stretch>
        </p:blipFill>
        <p:spPr>
          <a:xfrm>
            <a:off x="7676338" y="1550154"/>
            <a:ext cx="1274174" cy="1115665"/>
          </a:xfrm>
          <a:prstGeom prst="rect">
            <a:avLst/>
          </a:prstGeom>
        </p:spPr>
      </p:pic>
      <p:pic>
        <p:nvPicPr>
          <p:cNvPr id="8" name="Picture 7">
            <a:extLst>
              <a:ext uri="{FF2B5EF4-FFF2-40B4-BE49-F238E27FC236}">
                <a16:creationId xmlns:a16="http://schemas.microsoft.com/office/drawing/2014/main" id="{1294BF10-ECE3-4853-9947-681D89FE9F72}"/>
              </a:ext>
            </a:extLst>
          </p:cNvPr>
          <p:cNvPicPr>
            <a:picLocks noChangeAspect="1"/>
          </p:cNvPicPr>
          <p:nvPr/>
        </p:nvPicPr>
        <p:blipFill>
          <a:blip r:embed="rId7"/>
          <a:stretch>
            <a:fillRect/>
          </a:stretch>
        </p:blipFill>
        <p:spPr>
          <a:xfrm>
            <a:off x="10112652" y="1734132"/>
            <a:ext cx="1377815" cy="847417"/>
          </a:xfrm>
          <a:prstGeom prst="rect">
            <a:avLst/>
          </a:prstGeom>
        </p:spPr>
      </p:pic>
      <p:sp>
        <p:nvSpPr>
          <p:cNvPr id="32" name="Text Placeholder 2">
            <a:extLst>
              <a:ext uri="{FF2B5EF4-FFF2-40B4-BE49-F238E27FC236}">
                <a16:creationId xmlns:a16="http://schemas.microsoft.com/office/drawing/2014/main" id="{BB2252DA-E4D4-41DA-B10E-DDDD31A89FB1}"/>
              </a:ext>
            </a:extLst>
          </p:cNvPr>
          <p:cNvSpPr txBox="1">
            <a:spLocks/>
          </p:cNvSpPr>
          <p:nvPr/>
        </p:nvSpPr>
        <p:spPr>
          <a:xfrm>
            <a:off x="374573" y="2994611"/>
            <a:ext cx="2379896"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2200" b="1" kern="0" dirty="0">
                <a:solidFill>
                  <a:srgbClr val="025388"/>
                </a:solidFill>
                <a:latin typeface="+mj-lt"/>
              </a:rPr>
              <a:t>Understanding</a:t>
            </a:r>
            <a:endParaRPr lang="en-AU" sz="2200" kern="0" dirty="0">
              <a:solidFill>
                <a:srgbClr val="025388"/>
              </a:solidFill>
              <a:latin typeface="+mj-lt"/>
            </a:endParaRPr>
          </a:p>
        </p:txBody>
      </p:sp>
    </p:spTree>
    <p:extLst>
      <p:ext uri="{BB962C8B-B14F-4D97-AF65-F5344CB8AC3E}">
        <p14:creationId xmlns:p14="http://schemas.microsoft.com/office/powerpoint/2010/main" val="90503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p:bldP spid="15" grpId="0"/>
      <p:bldP spid="16" grpId="0"/>
      <p:bldP spid="17" grpId="0"/>
      <p:bldP spid="18" grpId="0"/>
      <p:bldP spid="19" grpId="0"/>
      <p:bldP spid="20" grpId="0"/>
      <p:bldP spid="21" grpId="0"/>
      <p:bldP spid="22" grpId="0"/>
      <p:bldP spid="23" grpId="0"/>
      <p:bldP spid="24" grpId="0"/>
      <p:bldP spid="26"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EE3D-6705-4C1B-A160-B1F2AE911C50}"/>
              </a:ext>
            </a:extLst>
          </p:cNvPr>
          <p:cNvSpPr>
            <a:spLocks noGrp="1"/>
          </p:cNvSpPr>
          <p:nvPr>
            <p:ph type="title"/>
          </p:nvPr>
        </p:nvSpPr>
        <p:spPr/>
        <p:txBody>
          <a:bodyPr/>
          <a:lstStyle/>
          <a:p>
            <a:r>
              <a:rPr lang="en-AU" dirty="0"/>
              <a:t>Document Understanding –what does the document mean?</a:t>
            </a:r>
          </a:p>
        </p:txBody>
      </p:sp>
      <p:sp>
        <p:nvSpPr>
          <p:cNvPr id="3" name="Slide Number Placeholder 2">
            <a:extLst>
              <a:ext uri="{FF2B5EF4-FFF2-40B4-BE49-F238E27FC236}">
                <a16:creationId xmlns:a16="http://schemas.microsoft.com/office/drawing/2014/main" id="{3DC32E7A-BB0E-439F-ACDE-A2993C97D7FB}"/>
              </a:ext>
            </a:extLst>
          </p:cNvPr>
          <p:cNvSpPr>
            <a:spLocks noGrp="1"/>
          </p:cNvSpPr>
          <p:nvPr>
            <p:ph type="sldNum" sz="quarter" idx="10"/>
          </p:nvPr>
        </p:nvSpPr>
        <p:spPr/>
        <p:txBody>
          <a:bodyPr/>
          <a:lstStyle/>
          <a:p>
            <a:fld id="{E8EB0FE3-2339-4C1B-9721-5277C09230E0}" type="slidenum">
              <a:rPr lang="en-US" smtClean="0"/>
              <a:pPr/>
              <a:t>31</a:t>
            </a:fld>
            <a:endParaRPr lang="en-US" dirty="0"/>
          </a:p>
        </p:txBody>
      </p:sp>
      <p:sp>
        <p:nvSpPr>
          <p:cNvPr id="8" name="Text Placeholder 7">
            <a:extLst>
              <a:ext uri="{FF2B5EF4-FFF2-40B4-BE49-F238E27FC236}">
                <a16:creationId xmlns:a16="http://schemas.microsoft.com/office/drawing/2014/main" id="{353900AE-1B94-4534-80C9-B1A53925632F}"/>
              </a:ext>
            </a:extLst>
          </p:cNvPr>
          <p:cNvSpPr>
            <a:spLocks noGrp="1"/>
          </p:cNvSpPr>
          <p:nvPr>
            <p:ph type="body" idx="15"/>
          </p:nvPr>
        </p:nvSpPr>
        <p:spPr/>
        <p:txBody>
          <a:bodyPr/>
          <a:lstStyle/>
          <a:p>
            <a:endParaRPr lang="en-AU" dirty="0"/>
          </a:p>
        </p:txBody>
      </p:sp>
      <p:pic>
        <p:nvPicPr>
          <p:cNvPr id="10" name="Picture 9">
            <a:extLst>
              <a:ext uri="{FF2B5EF4-FFF2-40B4-BE49-F238E27FC236}">
                <a16:creationId xmlns:a16="http://schemas.microsoft.com/office/drawing/2014/main" id="{1578F9A8-8C3B-4D8D-A181-2322F0517B8F}"/>
              </a:ext>
            </a:extLst>
          </p:cNvPr>
          <p:cNvPicPr>
            <a:picLocks noChangeAspect="1"/>
          </p:cNvPicPr>
          <p:nvPr/>
        </p:nvPicPr>
        <p:blipFill>
          <a:blip r:embed="rId2"/>
          <a:stretch>
            <a:fillRect/>
          </a:stretch>
        </p:blipFill>
        <p:spPr>
          <a:xfrm>
            <a:off x="1477637" y="1626619"/>
            <a:ext cx="2758573" cy="4026947"/>
          </a:xfrm>
          <a:prstGeom prst="rect">
            <a:avLst/>
          </a:prstGeom>
          <a:ln>
            <a:noFill/>
          </a:ln>
          <a:effectLst>
            <a:outerShdw blurRad="139700" dist="50800" dir="2700000" algn="tl" rotWithShape="0">
              <a:srgbClr val="333333">
                <a:alpha val="12000"/>
              </a:srgbClr>
            </a:outerShdw>
          </a:effectLst>
        </p:spPr>
      </p:pic>
      <p:graphicFrame>
        <p:nvGraphicFramePr>
          <p:cNvPr id="11" name="Table 10">
            <a:extLst>
              <a:ext uri="{FF2B5EF4-FFF2-40B4-BE49-F238E27FC236}">
                <a16:creationId xmlns:a16="http://schemas.microsoft.com/office/drawing/2014/main" id="{6E75D11A-066B-423D-81B1-3629DF2264FC}"/>
              </a:ext>
            </a:extLst>
          </p:cNvPr>
          <p:cNvGraphicFramePr>
            <a:graphicFrameLocks noGrp="1"/>
          </p:cNvGraphicFramePr>
          <p:nvPr>
            <p:extLst>
              <p:ext uri="{D42A27DB-BD31-4B8C-83A1-F6EECF244321}">
                <p14:modId xmlns:p14="http://schemas.microsoft.com/office/powerpoint/2010/main" val="2306026037"/>
              </p:ext>
            </p:extLst>
          </p:nvPr>
        </p:nvGraphicFramePr>
        <p:xfrm>
          <a:off x="5736656" y="1626619"/>
          <a:ext cx="5364400" cy="4343400"/>
        </p:xfrm>
        <a:graphic>
          <a:graphicData uri="http://schemas.openxmlformats.org/drawingml/2006/table">
            <a:tbl>
              <a:tblPr firstRow="1" bandRow="1">
                <a:tableStyleId>{5C22544A-7EE6-4342-B048-85BDC9FD1C3A}</a:tableStyleId>
              </a:tblPr>
              <a:tblGrid>
                <a:gridCol w="2682200">
                  <a:extLst>
                    <a:ext uri="{9D8B030D-6E8A-4147-A177-3AD203B41FA5}">
                      <a16:colId xmlns:a16="http://schemas.microsoft.com/office/drawing/2014/main" val="592078101"/>
                    </a:ext>
                  </a:extLst>
                </a:gridCol>
                <a:gridCol w="2682200">
                  <a:extLst>
                    <a:ext uri="{9D8B030D-6E8A-4147-A177-3AD203B41FA5}">
                      <a16:colId xmlns:a16="http://schemas.microsoft.com/office/drawing/2014/main" val="506770367"/>
                    </a:ext>
                  </a:extLst>
                </a:gridCol>
              </a:tblGrid>
              <a:tr h="723900">
                <a:tc>
                  <a:txBody>
                    <a:bodyPr/>
                    <a:lstStyle/>
                    <a:p>
                      <a:r>
                        <a:rPr lang="en-AU" sz="2000" b="1" dirty="0"/>
                        <a:t>Class</a:t>
                      </a:r>
                    </a:p>
                  </a:txBody>
                  <a:tcPr anchor="ctr"/>
                </a:tc>
                <a:tc>
                  <a:txBody>
                    <a:bodyPr/>
                    <a:lstStyle/>
                    <a:p>
                      <a:r>
                        <a:rPr lang="en-AU" sz="2000" dirty="0"/>
                        <a:t>Corporate contract</a:t>
                      </a:r>
                    </a:p>
                  </a:txBody>
                  <a:tcPr anchor="ctr"/>
                </a:tc>
                <a:extLst>
                  <a:ext uri="{0D108BD9-81ED-4DB2-BD59-A6C34878D82A}">
                    <a16:rowId xmlns:a16="http://schemas.microsoft.com/office/drawing/2014/main" val="2571740943"/>
                  </a:ext>
                </a:extLst>
              </a:tr>
              <a:tr h="723900">
                <a:tc>
                  <a:txBody>
                    <a:bodyPr/>
                    <a:lstStyle/>
                    <a:p>
                      <a:r>
                        <a:rPr lang="en-AU" sz="2000" b="0" dirty="0" err="1">
                          <a:solidFill>
                            <a:schemeClr val="accent5"/>
                          </a:solidFill>
                        </a:rPr>
                        <a:t>CustomerID</a:t>
                      </a:r>
                      <a:endParaRPr lang="en-AU" sz="2000" b="0" dirty="0">
                        <a:solidFill>
                          <a:schemeClr val="accent5"/>
                        </a:solidFill>
                      </a:endParaRPr>
                    </a:p>
                  </a:txBody>
                  <a:tcPr anchor="ctr">
                    <a:solidFill>
                      <a:schemeClr val="bg2">
                        <a:lumMod val="95000"/>
                      </a:schemeClr>
                    </a:solidFill>
                  </a:tcPr>
                </a:tc>
                <a:tc>
                  <a:txBody>
                    <a:bodyPr/>
                    <a:lstStyle/>
                    <a:p>
                      <a:r>
                        <a:rPr lang="en-AU" sz="2000" b="0" dirty="0">
                          <a:solidFill>
                            <a:schemeClr val="accent5"/>
                          </a:solidFill>
                        </a:rPr>
                        <a:t>65483</a:t>
                      </a:r>
                    </a:p>
                  </a:txBody>
                  <a:tcPr anchor="ctr">
                    <a:solidFill>
                      <a:schemeClr val="bg2">
                        <a:lumMod val="95000"/>
                      </a:schemeClr>
                    </a:solidFill>
                  </a:tcPr>
                </a:tc>
                <a:extLst>
                  <a:ext uri="{0D108BD9-81ED-4DB2-BD59-A6C34878D82A}">
                    <a16:rowId xmlns:a16="http://schemas.microsoft.com/office/drawing/2014/main" val="197455218"/>
                  </a:ext>
                </a:extLst>
              </a:tr>
              <a:tr h="723900">
                <a:tc>
                  <a:txBody>
                    <a:bodyPr/>
                    <a:lstStyle/>
                    <a:p>
                      <a:r>
                        <a:rPr lang="en-AU" sz="2000" b="0" dirty="0">
                          <a:solidFill>
                            <a:schemeClr val="accent5"/>
                          </a:solidFill>
                        </a:rPr>
                        <a:t>Document Date</a:t>
                      </a:r>
                    </a:p>
                  </a:txBody>
                  <a:tcPr anchor="ctr">
                    <a:solidFill>
                      <a:schemeClr val="bg2">
                        <a:lumMod val="85000"/>
                      </a:schemeClr>
                    </a:solidFill>
                  </a:tcPr>
                </a:tc>
                <a:tc>
                  <a:txBody>
                    <a:bodyPr/>
                    <a:lstStyle/>
                    <a:p>
                      <a:r>
                        <a:rPr lang="en-AU" sz="2000" b="0" dirty="0">
                          <a:solidFill>
                            <a:schemeClr val="accent5"/>
                          </a:solidFill>
                        </a:rPr>
                        <a:t>23/11/2018</a:t>
                      </a:r>
                    </a:p>
                  </a:txBody>
                  <a:tcPr anchor="ctr">
                    <a:solidFill>
                      <a:schemeClr val="bg2">
                        <a:lumMod val="85000"/>
                      </a:schemeClr>
                    </a:solidFill>
                  </a:tcPr>
                </a:tc>
                <a:extLst>
                  <a:ext uri="{0D108BD9-81ED-4DB2-BD59-A6C34878D82A}">
                    <a16:rowId xmlns:a16="http://schemas.microsoft.com/office/drawing/2014/main" val="178697764"/>
                  </a:ext>
                </a:extLst>
              </a:tr>
              <a:tr h="723900">
                <a:tc>
                  <a:txBody>
                    <a:bodyPr/>
                    <a:lstStyle/>
                    <a:p>
                      <a:r>
                        <a:rPr lang="en-AU" sz="2000" b="0" dirty="0">
                          <a:solidFill>
                            <a:schemeClr val="accent5"/>
                          </a:solidFill>
                        </a:rPr>
                        <a:t>Signed</a:t>
                      </a:r>
                    </a:p>
                  </a:txBody>
                  <a:tcPr anchor="ctr">
                    <a:solidFill>
                      <a:schemeClr val="bg2">
                        <a:lumMod val="95000"/>
                      </a:schemeClr>
                    </a:solidFill>
                  </a:tcPr>
                </a:tc>
                <a:tc>
                  <a:txBody>
                    <a:bodyPr/>
                    <a:lstStyle/>
                    <a:p>
                      <a:r>
                        <a:rPr lang="en-AU" sz="2000" b="0" dirty="0">
                          <a:solidFill>
                            <a:schemeClr val="accent5"/>
                          </a:solidFill>
                        </a:rPr>
                        <a:t>True</a:t>
                      </a:r>
                    </a:p>
                  </a:txBody>
                  <a:tcPr anchor="ctr">
                    <a:solidFill>
                      <a:schemeClr val="bg2">
                        <a:lumMod val="95000"/>
                      </a:schemeClr>
                    </a:solidFill>
                  </a:tcPr>
                </a:tc>
                <a:extLst>
                  <a:ext uri="{0D108BD9-81ED-4DB2-BD59-A6C34878D82A}">
                    <a16:rowId xmlns:a16="http://schemas.microsoft.com/office/drawing/2014/main" val="2600044462"/>
                  </a:ext>
                </a:extLst>
              </a:tr>
              <a:tr h="723900">
                <a:tc>
                  <a:txBody>
                    <a:bodyPr/>
                    <a:lstStyle/>
                    <a:p>
                      <a:r>
                        <a:rPr lang="en-AU" sz="2000" b="0" dirty="0">
                          <a:solidFill>
                            <a:schemeClr val="accent5"/>
                          </a:solidFill>
                        </a:rPr>
                        <a:t>Stock owned</a:t>
                      </a:r>
                    </a:p>
                  </a:txBody>
                  <a:tcPr anchor="ctr">
                    <a:solidFill>
                      <a:schemeClr val="bg2">
                        <a:lumMod val="85000"/>
                      </a:schemeClr>
                    </a:solidFill>
                  </a:tcPr>
                </a:tc>
                <a:tc>
                  <a:txBody>
                    <a:bodyPr/>
                    <a:lstStyle/>
                    <a:p>
                      <a:r>
                        <a:rPr lang="en-AU" sz="2000" b="0" dirty="0">
                          <a:solidFill>
                            <a:schemeClr val="accent5"/>
                          </a:solidFill>
                        </a:rPr>
                        <a:t>25%</a:t>
                      </a:r>
                    </a:p>
                  </a:txBody>
                  <a:tcPr anchor="ctr">
                    <a:solidFill>
                      <a:schemeClr val="bg2">
                        <a:lumMod val="85000"/>
                      </a:schemeClr>
                    </a:solidFill>
                  </a:tcPr>
                </a:tc>
                <a:extLst>
                  <a:ext uri="{0D108BD9-81ED-4DB2-BD59-A6C34878D82A}">
                    <a16:rowId xmlns:a16="http://schemas.microsoft.com/office/drawing/2014/main" val="74368409"/>
                  </a:ext>
                </a:extLst>
              </a:tr>
              <a:tr h="723900">
                <a:tc>
                  <a:txBody>
                    <a:bodyPr/>
                    <a:lstStyle/>
                    <a:p>
                      <a:r>
                        <a:rPr lang="en-AU" sz="2000" b="0" dirty="0">
                          <a:solidFill>
                            <a:schemeClr val="accent5"/>
                          </a:solidFill>
                        </a:rPr>
                        <a:t>Expiry</a:t>
                      </a:r>
                    </a:p>
                  </a:txBody>
                  <a:tcPr anchor="ctr">
                    <a:solidFill>
                      <a:schemeClr val="bg2">
                        <a:lumMod val="95000"/>
                      </a:schemeClr>
                    </a:solidFill>
                  </a:tcPr>
                </a:tc>
                <a:tc>
                  <a:txBody>
                    <a:bodyPr/>
                    <a:lstStyle/>
                    <a:p>
                      <a:r>
                        <a:rPr lang="en-AU" sz="2000" b="0" dirty="0">
                          <a:solidFill>
                            <a:schemeClr val="accent5"/>
                          </a:solidFill>
                        </a:rPr>
                        <a:t>31/12/2027</a:t>
                      </a:r>
                    </a:p>
                  </a:txBody>
                  <a:tcPr anchor="ctr">
                    <a:solidFill>
                      <a:schemeClr val="bg2">
                        <a:lumMod val="95000"/>
                      </a:schemeClr>
                    </a:solidFill>
                  </a:tcPr>
                </a:tc>
                <a:extLst>
                  <a:ext uri="{0D108BD9-81ED-4DB2-BD59-A6C34878D82A}">
                    <a16:rowId xmlns:a16="http://schemas.microsoft.com/office/drawing/2014/main" val="160117408"/>
                  </a:ext>
                </a:extLst>
              </a:tr>
            </a:tbl>
          </a:graphicData>
        </a:graphic>
      </p:graphicFrame>
      <p:cxnSp>
        <p:nvCxnSpPr>
          <p:cNvPr id="13" name="Straight Arrow Connector 12">
            <a:extLst>
              <a:ext uri="{FF2B5EF4-FFF2-40B4-BE49-F238E27FC236}">
                <a16:creationId xmlns:a16="http://schemas.microsoft.com/office/drawing/2014/main" id="{4B59E337-A7A9-4D58-94D9-4226C2CAD7F6}"/>
              </a:ext>
            </a:extLst>
          </p:cNvPr>
          <p:cNvCxnSpPr>
            <a:cxnSpLocks/>
          </p:cNvCxnSpPr>
          <p:nvPr/>
        </p:nvCxnSpPr>
        <p:spPr>
          <a:xfrm>
            <a:off x="4236210" y="3652846"/>
            <a:ext cx="1378527" cy="0"/>
          </a:xfrm>
          <a:prstGeom prst="straightConnector1">
            <a:avLst/>
          </a:prstGeom>
          <a:ln w="238125">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3B36C9E-14D0-46F3-9B4F-4A15A5F4E85F}"/>
              </a:ext>
            </a:extLst>
          </p:cNvPr>
          <p:cNvSpPr/>
          <p:nvPr/>
        </p:nvSpPr>
        <p:spPr>
          <a:xfrm>
            <a:off x="2266857" y="1239949"/>
            <a:ext cx="1180131" cy="313932"/>
          </a:xfrm>
          <a:prstGeom prst="rect">
            <a:avLst/>
          </a:prstGeom>
        </p:spPr>
        <p:txBody>
          <a:bodyPr wrap="none">
            <a:spAutoFit/>
          </a:bodyPr>
          <a:lstStyle/>
          <a:p>
            <a:r>
              <a:rPr lang="en-AU" sz="1440" spc="150" dirty="0">
                <a:solidFill>
                  <a:srgbClr val="00558C"/>
                </a:solidFill>
                <a:latin typeface="Arial" panose="020B0604020202020204" pitchFamily="34" charset="0"/>
                <a:cs typeface="Arial" panose="020B0604020202020204" pitchFamily="34" charset="0"/>
              </a:rPr>
              <a:t>Document</a:t>
            </a:r>
            <a:endParaRPr lang="en-US" dirty="0"/>
          </a:p>
        </p:txBody>
      </p:sp>
      <p:sp>
        <p:nvSpPr>
          <p:cNvPr id="17" name="Rectangle 16">
            <a:extLst>
              <a:ext uri="{FF2B5EF4-FFF2-40B4-BE49-F238E27FC236}">
                <a16:creationId xmlns:a16="http://schemas.microsoft.com/office/drawing/2014/main" id="{EC6DAA27-41C7-4C86-9BEC-62FAAEF5EA95}"/>
              </a:ext>
            </a:extLst>
          </p:cNvPr>
          <p:cNvSpPr/>
          <p:nvPr/>
        </p:nvSpPr>
        <p:spPr>
          <a:xfrm>
            <a:off x="7828790" y="1239949"/>
            <a:ext cx="651140" cy="313932"/>
          </a:xfrm>
          <a:prstGeom prst="rect">
            <a:avLst/>
          </a:prstGeom>
        </p:spPr>
        <p:txBody>
          <a:bodyPr wrap="none">
            <a:spAutoFit/>
          </a:bodyPr>
          <a:lstStyle/>
          <a:p>
            <a:r>
              <a:rPr lang="en-AU" sz="1440" spc="150" dirty="0">
                <a:solidFill>
                  <a:srgbClr val="00558C"/>
                </a:solidFill>
                <a:latin typeface="Arial" panose="020B0604020202020204" pitchFamily="34" charset="0"/>
                <a:cs typeface="Arial" panose="020B0604020202020204" pitchFamily="34" charset="0"/>
              </a:rPr>
              <a:t>Data</a:t>
            </a:r>
            <a:endParaRPr lang="en-US" dirty="0"/>
          </a:p>
        </p:txBody>
      </p:sp>
      <p:cxnSp>
        <p:nvCxnSpPr>
          <p:cNvPr id="21" name="Straight Connector 20">
            <a:extLst>
              <a:ext uri="{FF2B5EF4-FFF2-40B4-BE49-F238E27FC236}">
                <a16:creationId xmlns:a16="http://schemas.microsoft.com/office/drawing/2014/main" id="{A72327CC-DACD-49EA-BCC3-FD038338C8E1}"/>
              </a:ext>
            </a:extLst>
          </p:cNvPr>
          <p:cNvCxnSpPr>
            <a:cxnSpLocks/>
          </p:cNvCxnSpPr>
          <p:nvPr/>
        </p:nvCxnSpPr>
        <p:spPr>
          <a:xfrm>
            <a:off x="5736656" y="2322095"/>
            <a:ext cx="53644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32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4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DC7EC-0837-494E-B975-DB39CFA8A0B0}"/>
              </a:ext>
            </a:extLst>
          </p:cNvPr>
          <p:cNvSpPr>
            <a:spLocks noGrp="1"/>
          </p:cNvSpPr>
          <p:nvPr>
            <p:ph type="title"/>
          </p:nvPr>
        </p:nvSpPr>
        <p:spPr/>
        <p:txBody>
          <a:bodyPr/>
          <a:lstStyle/>
          <a:p>
            <a:pPr algn="ctr"/>
            <a:r>
              <a:rPr lang="en-US" dirty="0"/>
              <a:t>A Process</a:t>
            </a:r>
            <a:endParaRPr lang="en-AU" dirty="0"/>
          </a:p>
        </p:txBody>
      </p:sp>
      <p:sp>
        <p:nvSpPr>
          <p:cNvPr id="4" name="Footer Placeholder 3">
            <a:extLst>
              <a:ext uri="{FF2B5EF4-FFF2-40B4-BE49-F238E27FC236}">
                <a16:creationId xmlns:a16="http://schemas.microsoft.com/office/drawing/2014/main" id="{9CC5B700-D2A9-409E-B05C-C5B2B151FAF6}"/>
              </a:ext>
            </a:extLst>
          </p:cNvPr>
          <p:cNvSpPr>
            <a:spLocks noGrp="1"/>
          </p:cNvSpPr>
          <p:nvPr>
            <p:ph type="ftr" idx="4294967295"/>
          </p:nvPr>
        </p:nvSpPr>
        <p:spPr>
          <a:xfrm>
            <a:off x="0" y="6492875"/>
            <a:ext cx="4114800" cy="182563"/>
          </a:xfrm>
          <a:prstGeom prst="rect">
            <a:avLst/>
          </a:prstGeom>
        </p:spPr>
        <p:txBody>
          <a:bodyPr/>
          <a:lstStyle/>
          <a:p>
            <a:r>
              <a:rPr lang="en-US"/>
              <a:t> </a:t>
            </a:r>
            <a:endParaRPr lang="en-US" dirty="0"/>
          </a:p>
        </p:txBody>
      </p:sp>
      <p:pic>
        <p:nvPicPr>
          <p:cNvPr id="7" name="Picture 6">
            <a:extLst>
              <a:ext uri="{FF2B5EF4-FFF2-40B4-BE49-F238E27FC236}">
                <a16:creationId xmlns:a16="http://schemas.microsoft.com/office/drawing/2014/main" id="{5DCD0273-4ECD-416E-86E4-9072C4ACA8AB}"/>
              </a:ext>
            </a:extLst>
          </p:cNvPr>
          <p:cNvPicPr>
            <a:picLocks noChangeAspect="1"/>
          </p:cNvPicPr>
          <p:nvPr/>
        </p:nvPicPr>
        <p:blipFill>
          <a:blip r:embed="rId3"/>
          <a:stretch>
            <a:fillRect/>
          </a:stretch>
        </p:blipFill>
        <p:spPr>
          <a:xfrm>
            <a:off x="1219200" y="836676"/>
            <a:ext cx="9593014" cy="4753638"/>
          </a:xfrm>
          <a:prstGeom prst="rect">
            <a:avLst/>
          </a:prstGeom>
        </p:spPr>
      </p:pic>
      <p:sp>
        <p:nvSpPr>
          <p:cNvPr id="3" name="TextBox 2">
            <a:extLst>
              <a:ext uri="{FF2B5EF4-FFF2-40B4-BE49-F238E27FC236}">
                <a16:creationId xmlns:a16="http://schemas.microsoft.com/office/drawing/2014/main" id="{37DAF6E3-5BF4-478B-9938-FCEACFE390D3}"/>
              </a:ext>
            </a:extLst>
          </p:cNvPr>
          <p:cNvSpPr txBox="1"/>
          <p:nvPr/>
        </p:nvSpPr>
        <p:spPr>
          <a:xfrm>
            <a:off x="3320143" y="2046514"/>
            <a:ext cx="609600" cy="461665"/>
          </a:xfrm>
          <a:prstGeom prst="rect">
            <a:avLst/>
          </a:prstGeom>
          <a:noFill/>
        </p:spPr>
        <p:txBody>
          <a:bodyPr wrap="square" rtlCol="0">
            <a:spAutoFit/>
          </a:bodyPr>
          <a:lstStyle/>
          <a:p>
            <a:pPr algn="ctr"/>
            <a:r>
              <a:rPr lang="en-US" sz="2400" b="1" dirty="0">
                <a:solidFill>
                  <a:srgbClr val="0593C1"/>
                </a:solidFill>
              </a:rPr>
              <a:t>30</a:t>
            </a:r>
            <a:endParaRPr lang="en-AU" sz="2400" b="1" dirty="0">
              <a:solidFill>
                <a:srgbClr val="0593C1"/>
              </a:solidFill>
            </a:endParaRPr>
          </a:p>
        </p:txBody>
      </p:sp>
      <p:sp>
        <p:nvSpPr>
          <p:cNvPr id="8" name="TextBox 7">
            <a:extLst>
              <a:ext uri="{FF2B5EF4-FFF2-40B4-BE49-F238E27FC236}">
                <a16:creationId xmlns:a16="http://schemas.microsoft.com/office/drawing/2014/main" id="{2CFA100D-6645-449E-A15B-495FE0DCCF23}"/>
              </a:ext>
            </a:extLst>
          </p:cNvPr>
          <p:cNvSpPr txBox="1"/>
          <p:nvPr/>
        </p:nvSpPr>
        <p:spPr>
          <a:xfrm>
            <a:off x="6654546" y="2046513"/>
            <a:ext cx="609600" cy="461665"/>
          </a:xfrm>
          <a:prstGeom prst="rect">
            <a:avLst/>
          </a:prstGeom>
          <a:noFill/>
        </p:spPr>
        <p:txBody>
          <a:bodyPr wrap="square" rtlCol="0">
            <a:spAutoFit/>
          </a:bodyPr>
          <a:lstStyle/>
          <a:p>
            <a:pPr algn="ctr"/>
            <a:r>
              <a:rPr lang="en-US" sz="2400" b="1" dirty="0">
                <a:solidFill>
                  <a:srgbClr val="0593C1"/>
                </a:solidFill>
              </a:rPr>
              <a:t>40</a:t>
            </a:r>
            <a:endParaRPr lang="en-AU" sz="2400" b="1" dirty="0">
              <a:solidFill>
                <a:srgbClr val="0593C1"/>
              </a:solidFill>
            </a:endParaRPr>
          </a:p>
        </p:txBody>
      </p:sp>
      <p:sp>
        <p:nvSpPr>
          <p:cNvPr id="10" name="TextBox 9">
            <a:extLst>
              <a:ext uri="{FF2B5EF4-FFF2-40B4-BE49-F238E27FC236}">
                <a16:creationId xmlns:a16="http://schemas.microsoft.com/office/drawing/2014/main" id="{32FB7105-B625-4A57-9BC3-437A5DC539BF}"/>
              </a:ext>
            </a:extLst>
          </p:cNvPr>
          <p:cNvSpPr txBox="1"/>
          <p:nvPr/>
        </p:nvSpPr>
        <p:spPr>
          <a:xfrm>
            <a:off x="5040760" y="2046513"/>
            <a:ext cx="609600" cy="461665"/>
          </a:xfrm>
          <a:prstGeom prst="rect">
            <a:avLst/>
          </a:prstGeom>
          <a:noFill/>
        </p:spPr>
        <p:txBody>
          <a:bodyPr wrap="square" rtlCol="0">
            <a:spAutoFit/>
          </a:bodyPr>
          <a:lstStyle/>
          <a:p>
            <a:pPr algn="ctr"/>
            <a:r>
              <a:rPr lang="en-US" sz="2400" b="1" dirty="0">
                <a:solidFill>
                  <a:srgbClr val="0593C1"/>
                </a:solidFill>
              </a:rPr>
              <a:t>35</a:t>
            </a:r>
            <a:endParaRPr lang="en-AU" sz="2400" b="1" dirty="0">
              <a:solidFill>
                <a:srgbClr val="0593C1"/>
              </a:solidFill>
            </a:endParaRPr>
          </a:p>
        </p:txBody>
      </p:sp>
      <p:sp>
        <p:nvSpPr>
          <p:cNvPr id="11" name="TextBox 10">
            <a:extLst>
              <a:ext uri="{FF2B5EF4-FFF2-40B4-BE49-F238E27FC236}">
                <a16:creationId xmlns:a16="http://schemas.microsoft.com/office/drawing/2014/main" id="{B8E58F74-E54A-45C2-8CF7-0BECBE0753E1}"/>
              </a:ext>
            </a:extLst>
          </p:cNvPr>
          <p:cNvSpPr txBox="1"/>
          <p:nvPr/>
        </p:nvSpPr>
        <p:spPr>
          <a:xfrm>
            <a:off x="8428580" y="2046513"/>
            <a:ext cx="609600" cy="461665"/>
          </a:xfrm>
          <a:prstGeom prst="rect">
            <a:avLst/>
          </a:prstGeom>
          <a:noFill/>
        </p:spPr>
        <p:txBody>
          <a:bodyPr wrap="square" rtlCol="0">
            <a:spAutoFit/>
          </a:bodyPr>
          <a:lstStyle/>
          <a:p>
            <a:pPr algn="ctr"/>
            <a:r>
              <a:rPr lang="en-US" sz="2400" b="1" dirty="0">
                <a:solidFill>
                  <a:srgbClr val="0593C1"/>
                </a:solidFill>
              </a:rPr>
              <a:t>25</a:t>
            </a:r>
            <a:endParaRPr lang="en-AU" sz="2400" b="1" dirty="0">
              <a:solidFill>
                <a:srgbClr val="0593C1"/>
              </a:solidFill>
            </a:endParaRPr>
          </a:p>
        </p:txBody>
      </p:sp>
      <p:sp>
        <p:nvSpPr>
          <p:cNvPr id="13" name="TextBox 12">
            <a:extLst>
              <a:ext uri="{FF2B5EF4-FFF2-40B4-BE49-F238E27FC236}">
                <a16:creationId xmlns:a16="http://schemas.microsoft.com/office/drawing/2014/main" id="{9A867134-9CB5-4A2E-BC7B-3DB053769A0E}"/>
              </a:ext>
            </a:extLst>
          </p:cNvPr>
          <p:cNvSpPr txBox="1"/>
          <p:nvPr/>
        </p:nvSpPr>
        <p:spPr>
          <a:xfrm>
            <a:off x="9807896" y="2046512"/>
            <a:ext cx="1164904" cy="461665"/>
          </a:xfrm>
          <a:prstGeom prst="rect">
            <a:avLst/>
          </a:prstGeom>
          <a:noFill/>
        </p:spPr>
        <p:txBody>
          <a:bodyPr wrap="square" rtlCol="0">
            <a:spAutoFit/>
          </a:bodyPr>
          <a:lstStyle/>
          <a:p>
            <a:pPr algn="ctr"/>
            <a:r>
              <a:rPr lang="en-US" sz="2400" b="1" u="sng" dirty="0">
                <a:solidFill>
                  <a:srgbClr val="0593C1"/>
                </a:solidFill>
              </a:rPr>
              <a:t>130</a:t>
            </a:r>
            <a:endParaRPr lang="en-AU" sz="2400" b="1" u="sng" dirty="0">
              <a:solidFill>
                <a:srgbClr val="0593C1"/>
              </a:solidFill>
            </a:endParaRPr>
          </a:p>
        </p:txBody>
      </p:sp>
    </p:spTree>
    <p:extLst>
      <p:ext uri="{BB962C8B-B14F-4D97-AF65-F5344CB8AC3E}">
        <p14:creationId xmlns:p14="http://schemas.microsoft.com/office/powerpoint/2010/main" val="392501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ADAE-A7BB-42CA-B9EA-1E03AF561B27}"/>
              </a:ext>
            </a:extLst>
          </p:cNvPr>
          <p:cNvSpPr>
            <a:spLocks noGrp="1"/>
          </p:cNvSpPr>
          <p:nvPr>
            <p:ph type="title"/>
          </p:nvPr>
        </p:nvSpPr>
        <p:spPr>
          <a:xfrm>
            <a:off x="838200" y="227286"/>
            <a:ext cx="10826152" cy="808067"/>
          </a:xfrm>
        </p:spPr>
        <p:txBody>
          <a:bodyPr/>
          <a:lstStyle/>
          <a:p>
            <a:pPr algn="ctr"/>
            <a:r>
              <a:rPr lang="en-US" dirty="0"/>
              <a:t>Process Automation</a:t>
            </a:r>
            <a:endParaRPr lang="en-AU" dirty="0"/>
          </a:p>
        </p:txBody>
      </p:sp>
      <p:sp>
        <p:nvSpPr>
          <p:cNvPr id="4" name="Slide Number Placeholder 3">
            <a:extLst>
              <a:ext uri="{FF2B5EF4-FFF2-40B4-BE49-F238E27FC236}">
                <a16:creationId xmlns:a16="http://schemas.microsoft.com/office/drawing/2014/main" id="{7AD67895-7659-4193-A3C0-6A8D35D7C7D9}"/>
              </a:ext>
            </a:extLst>
          </p:cNvPr>
          <p:cNvSpPr>
            <a:spLocks noGrp="1"/>
          </p:cNvSpPr>
          <p:nvPr>
            <p:ph type="sldNum" sz="quarter" idx="12"/>
          </p:nvPr>
        </p:nvSpPr>
        <p:spPr/>
        <p:txBody>
          <a:bodyPr/>
          <a:lstStyle/>
          <a:p>
            <a:fld id="{71D586D2-677B-458F-B417-DB589973A882}" type="slidenum">
              <a:rPr lang="en-US" smtClean="0"/>
              <a:pPr/>
              <a:t>5</a:t>
            </a:fld>
            <a:endParaRPr lang="en-US" dirty="0"/>
          </a:p>
        </p:txBody>
      </p:sp>
      <p:pic>
        <p:nvPicPr>
          <p:cNvPr id="5" name="Picture 4">
            <a:extLst>
              <a:ext uri="{FF2B5EF4-FFF2-40B4-BE49-F238E27FC236}">
                <a16:creationId xmlns:a16="http://schemas.microsoft.com/office/drawing/2014/main" id="{97C70A3F-CF08-431F-8C89-192984C4D195}"/>
              </a:ext>
            </a:extLst>
          </p:cNvPr>
          <p:cNvPicPr>
            <a:picLocks noChangeAspect="1"/>
          </p:cNvPicPr>
          <p:nvPr/>
        </p:nvPicPr>
        <p:blipFill>
          <a:blip r:embed="rId3"/>
          <a:stretch>
            <a:fillRect/>
          </a:stretch>
        </p:blipFill>
        <p:spPr>
          <a:xfrm>
            <a:off x="1219200" y="836676"/>
            <a:ext cx="9591040" cy="4756847"/>
          </a:xfrm>
          <a:prstGeom prst="rect">
            <a:avLst/>
          </a:prstGeom>
        </p:spPr>
      </p:pic>
      <p:sp>
        <p:nvSpPr>
          <p:cNvPr id="7" name="TextBox 6">
            <a:extLst>
              <a:ext uri="{FF2B5EF4-FFF2-40B4-BE49-F238E27FC236}">
                <a16:creationId xmlns:a16="http://schemas.microsoft.com/office/drawing/2014/main" id="{EE3EC546-F7F9-481B-80A4-992B6B2B6375}"/>
              </a:ext>
            </a:extLst>
          </p:cNvPr>
          <p:cNvSpPr txBox="1"/>
          <p:nvPr/>
        </p:nvSpPr>
        <p:spPr>
          <a:xfrm>
            <a:off x="1422409" y="1996338"/>
            <a:ext cx="927765" cy="461665"/>
          </a:xfrm>
          <a:prstGeom prst="rect">
            <a:avLst/>
          </a:prstGeom>
          <a:noFill/>
        </p:spPr>
        <p:txBody>
          <a:bodyPr wrap="square" rtlCol="0">
            <a:spAutoFit/>
          </a:bodyPr>
          <a:lstStyle/>
          <a:p>
            <a:pPr algn="ctr"/>
            <a:r>
              <a:rPr lang="en-US" sz="2400" b="1" dirty="0">
                <a:solidFill>
                  <a:srgbClr val="0593C1"/>
                </a:solidFill>
              </a:rPr>
              <a:t>200</a:t>
            </a:r>
            <a:endParaRPr lang="en-AU" sz="2400" b="1" dirty="0">
              <a:solidFill>
                <a:srgbClr val="0593C1"/>
              </a:solidFill>
            </a:endParaRPr>
          </a:p>
        </p:txBody>
      </p:sp>
      <p:sp>
        <p:nvSpPr>
          <p:cNvPr id="8" name="TextBox 7">
            <a:extLst>
              <a:ext uri="{FF2B5EF4-FFF2-40B4-BE49-F238E27FC236}">
                <a16:creationId xmlns:a16="http://schemas.microsoft.com/office/drawing/2014/main" id="{251B69CC-46B1-456A-A6F6-AB2F833E24C2}"/>
              </a:ext>
            </a:extLst>
          </p:cNvPr>
          <p:cNvSpPr txBox="1"/>
          <p:nvPr/>
        </p:nvSpPr>
        <p:spPr>
          <a:xfrm>
            <a:off x="6333265" y="2012327"/>
            <a:ext cx="1164904" cy="461665"/>
          </a:xfrm>
          <a:prstGeom prst="rect">
            <a:avLst/>
          </a:prstGeom>
          <a:noFill/>
        </p:spPr>
        <p:txBody>
          <a:bodyPr wrap="square" rtlCol="0">
            <a:spAutoFit/>
          </a:bodyPr>
          <a:lstStyle/>
          <a:p>
            <a:pPr algn="ctr"/>
            <a:r>
              <a:rPr lang="en-US" sz="2400" b="1" dirty="0">
                <a:solidFill>
                  <a:srgbClr val="0593C1"/>
                </a:solidFill>
              </a:rPr>
              <a:t>220</a:t>
            </a:r>
            <a:endParaRPr lang="en-AU" sz="2400" b="1" dirty="0">
              <a:solidFill>
                <a:srgbClr val="0593C1"/>
              </a:solidFill>
            </a:endParaRPr>
          </a:p>
        </p:txBody>
      </p:sp>
      <p:sp>
        <p:nvSpPr>
          <p:cNvPr id="9" name="TextBox 8">
            <a:extLst>
              <a:ext uri="{FF2B5EF4-FFF2-40B4-BE49-F238E27FC236}">
                <a16:creationId xmlns:a16="http://schemas.microsoft.com/office/drawing/2014/main" id="{9BFAB82C-5E80-4265-A669-F5F37272198C}"/>
              </a:ext>
            </a:extLst>
          </p:cNvPr>
          <p:cNvSpPr txBox="1"/>
          <p:nvPr/>
        </p:nvSpPr>
        <p:spPr>
          <a:xfrm>
            <a:off x="5040760" y="2046513"/>
            <a:ext cx="927764" cy="461665"/>
          </a:xfrm>
          <a:prstGeom prst="rect">
            <a:avLst/>
          </a:prstGeom>
          <a:noFill/>
        </p:spPr>
        <p:txBody>
          <a:bodyPr wrap="square" rtlCol="0">
            <a:spAutoFit/>
          </a:bodyPr>
          <a:lstStyle/>
          <a:p>
            <a:pPr algn="ctr"/>
            <a:r>
              <a:rPr lang="en-US" sz="2400" b="1" dirty="0">
                <a:solidFill>
                  <a:srgbClr val="0593C1"/>
                </a:solidFill>
              </a:rPr>
              <a:t>210</a:t>
            </a:r>
            <a:endParaRPr lang="en-AU" sz="2400" b="1" dirty="0">
              <a:solidFill>
                <a:srgbClr val="0593C1"/>
              </a:solidFill>
            </a:endParaRPr>
          </a:p>
        </p:txBody>
      </p:sp>
      <p:sp>
        <p:nvSpPr>
          <p:cNvPr id="10" name="TextBox 9">
            <a:extLst>
              <a:ext uri="{FF2B5EF4-FFF2-40B4-BE49-F238E27FC236}">
                <a16:creationId xmlns:a16="http://schemas.microsoft.com/office/drawing/2014/main" id="{B4335FE6-6367-4E91-A4A8-EA49CDE37A59}"/>
              </a:ext>
            </a:extLst>
          </p:cNvPr>
          <p:cNvSpPr txBox="1"/>
          <p:nvPr/>
        </p:nvSpPr>
        <p:spPr>
          <a:xfrm>
            <a:off x="9698337" y="2044305"/>
            <a:ext cx="1071254" cy="461665"/>
          </a:xfrm>
          <a:prstGeom prst="rect">
            <a:avLst/>
          </a:prstGeom>
          <a:noFill/>
        </p:spPr>
        <p:txBody>
          <a:bodyPr wrap="square" rtlCol="0">
            <a:spAutoFit/>
          </a:bodyPr>
          <a:lstStyle/>
          <a:p>
            <a:pPr algn="ctr"/>
            <a:r>
              <a:rPr lang="en-US" sz="2400" b="1" dirty="0">
                <a:solidFill>
                  <a:srgbClr val="0593C1"/>
                </a:solidFill>
              </a:rPr>
              <a:t>190</a:t>
            </a:r>
            <a:endParaRPr lang="en-AU" sz="2400" b="1" dirty="0">
              <a:solidFill>
                <a:srgbClr val="0593C1"/>
              </a:solidFill>
            </a:endParaRPr>
          </a:p>
        </p:txBody>
      </p:sp>
      <p:sp>
        <p:nvSpPr>
          <p:cNvPr id="11" name="TextBox 10">
            <a:extLst>
              <a:ext uri="{FF2B5EF4-FFF2-40B4-BE49-F238E27FC236}">
                <a16:creationId xmlns:a16="http://schemas.microsoft.com/office/drawing/2014/main" id="{E808785C-5D3F-49D1-903A-E0B2A67DD0EB}"/>
              </a:ext>
            </a:extLst>
          </p:cNvPr>
          <p:cNvSpPr txBox="1"/>
          <p:nvPr/>
        </p:nvSpPr>
        <p:spPr>
          <a:xfrm>
            <a:off x="7594607" y="1141101"/>
            <a:ext cx="1164904" cy="461665"/>
          </a:xfrm>
          <a:prstGeom prst="rect">
            <a:avLst/>
          </a:prstGeom>
          <a:noFill/>
        </p:spPr>
        <p:txBody>
          <a:bodyPr wrap="square" rtlCol="0">
            <a:spAutoFit/>
          </a:bodyPr>
          <a:lstStyle/>
          <a:p>
            <a:pPr algn="ctr"/>
            <a:r>
              <a:rPr lang="en-US" sz="2400" b="1" u="sng" dirty="0">
                <a:solidFill>
                  <a:srgbClr val="0593C1"/>
                </a:solidFill>
              </a:rPr>
              <a:t>190</a:t>
            </a:r>
            <a:endParaRPr lang="en-AU" sz="2400" b="1" u="sng" dirty="0">
              <a:solidFill>
                <a:srgbClr val="0593C1"/>
              </a:solidFill>
            </a:endParaRPr>
          </a:p>
        </p:txBody>
      </p:sp>
    </p:spTree>
    <p:extLst>
      <p:ext uri="{BB962C8B-B14F-4D97-AF65-F5344CB8AC3E}">
        <p14:creationId xmlns:p14="http://schemas.microsoft.com/office/powerpoint/2010/main" val="915495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0B90-CF3F-49AB-9304-354967F39EAD}"/>
              </a:ext>
            </a:extLst>
          </p:cNvPr>
          <p:cNvSpPr>
            <a:spLocks noGrp="1"/>
          </p:cNvSpPr>
          <p:nvPr>
            <p:ph type="title"/>
          </p:nvPr>
        </p:nvSpPr>
        <p:spPr>
          <a:xfrm>
            <a:off x="813487" y="216261"/>
            <a:ext cx="10826152" cy="808067"/>
          </a:xfrm>
        </p:spPr>
        <p:txBody>
          <a:bodyPr>
            <a:normAutofit/>
          </a:bodyPr>
          <a:lstStyle/>
          <a:p>
            <a:pPr algn="ctr"/>
            <a:r>
              <a:rPr lang="en-AU" b="1" dirty="0">
                <a:solidFill>
                  <a:srgbClr val="0070C0"/>
                </a:solidFill>
              </a:rPr>
              <a:t>Robotic Process Automation</a:t>
            </a:r>
            <a:endParaRPr lang="en-AU" dirty="0"/>
          </a:p>
        </p:txBody>
      </p:sp>
      <p:sp>
        <p:nvSpPr>
          <p:cNvPr id="4" name="Footer Placeholder 3">
            <a:extLst>
              <a:ext uri="{FF2B5EF4-FFF2-40B4-BE49-F238E27FC236}">
                <a16:creationId xmlns:a16="http://schemas.microsoft.com/office/drawing/2014/main" id="{9CC5B700-D2A9-409E-B05C-C5B2B151FAF6}"/>
              </a:ext>
            </a:extLst>
          </p:cNvPr>
          <p:cNvSpPr>
            <a:spLocks noGrp="1"/>
          </p:cNvSpPr>
          <p:nvPr>
            <p:ph type="ftr" idx="4294967295"/>
          </p:nvPr>
        </p:nvSpPr>
        <p:spPr>
          <a:xfrm>
            <a:off x="0" y="6492875"/>
            <a:ext cx="4114800" cy="182563"/>
          </a:xfrm>
          <a:prstGeom prst="rect">
            <a:avLst/>
          </a:prstGeom>
        </p:spPr>
        <p:txBody>
          <a:bodyPr/>
          <a:lstStyle/>
          <a:p>
            <a:r>
              <a:rPr lang="en-US"/>
              <a:t> </a:t>
            </a:r>
            <a:endParaRPr lang="en-US" dirty="0"/>
          </a:p>
        </p:txBody>
      </p:sp>
      <p:pic>
        <p:nvPicPr>
          <p:cNvPr id="6" name="Picture 5">
            <a:extLst>
              <a:ext uri="{FF2B5EF4-FFF2-40B4-BE49-F238E27FC236}">
                <a16:creationId xmlns:a16="http://schemas.microsoft.com/office/drawing/2014/main" id="{46D8D6C6-DEDD-433A-8B70-CE1FCC0C35C9}"/>
              </a:ext>
            </a:extLst>
          </p:cNvPr>
          <p:cNvPicPr>
            <a:picLocks noChangeAspect="1"/>
          </p:cNvPicPr>
          <p:nvPr/>
        </p:nvPicPr>
        <p:blipFill>
          <a:blip r:embed="rId3"/>
          <a:stretch>
            <a:fillRect/>
          </a:stretch>
        </p:blipFill>
        <p:spPr>
          <a:xfrm>
            <a:off x="1219200" y="811718"/>
            <a:ext cx="9591040" cy="4756847"/>
          </a:xfrm>
          <a:prstGeom prst="rect">
            <a:avLst/>
          </a:prstGeom>
        </p:spPr>
      </p:pic>
      <p:pic>
        <p:nvPicPr>
          <p:cNvPr id="19" name="Picture 18">
            <a:extLst>
              <a:ext uri="{FF2B5EF4-FFF2-40B4-BE49-F238E27FC236}">
                <a16:creationId xmlns:a16="http://schemas.microsoft.com/office/drawing/2014/main" id="{2E91440F-EC12-4A7E-9AF3-65C80456E4CD}"/>
              </a:ext>
            </a:extLst>
          </p:cNvPr>
          <p:cNvPicPr>
            <a:picLocks noChangeAspect="1"/>
          </p:cNvPicPr>
          <p:nvPr/>
        </p:nvPicPr>
        <p:blipFill>
          <a:blip r:embed="rId4"/>
          <a:stretch>
            <a:fillRect/>
          </a:stretch>
        </p:blipFill>
        <p:spPr>
          <a:xfrm>
            <a:off x="9047869" y="3798221"/>
            <a:ext cx="1762371" cy="447737"/>
          </a:xfrm>
          <a:prstGeom prst="rect">
            <a:avLst/>
          </a:prstGeom>
        </p:spPr>
      </p:pic>
      <p:pic>
        <p:nvPicPr>
          <p:cNvPr id="21" name="Picture 20">
            <a:extLst>
              <a:ext uri="{FF2B5EF4-FFF2-40B4-BE49-F238E27FC236}">
                <a16:creationId xmlns:a16="http://schemas.microsoft.com/office/drawing/2014/main" id="{9B962A7D-EBBD-45A9-9600-35D3E0EFA871}"/>
              </a:ext>
            </a:extLst>
          </p:cNvPr>
          <p:cNvPicPr>
            <a:picLocks noChangeAspect="1"/>
          </p:cNvPicPr>
          <p:nvPr/>
        </p:nvPicPr>
        <p:blipFill>
          <a:blip r:embed="rId5"/>
          <a:stretch>
            <a:fillRect/>
          </a:stretch>
        </p:blipFill>
        <p:spPr>
          <a:xfrm>
            <a:off x="2365254" y="1549147"/>
            <a:ext cx="1733792" cy="1810003"/>
          </a:xfrm>
          <a:prstGeom prst="rect">
            <a:avLst/>
          </a:prstGeom>
        </p:spPr>
      </p:pic>
      <p:pic>
        <p:nvPicPr>
          <p:cNvPr id="22" name="Picture 21">
            <a:extLst>
              <a:ext uri="{FF2B5EF4-FFF2-40B4-BE49-F238E27FC236}">
                <a16:creationId xmlns:a16="http://schemas.microsoft.com/office/drawing/2014/main" id="{C1B7F362-7614-46B0-994E-369FEB7D2A3A}"/>
              </a:ext>
            </a:extLst>
          </p:cNvPr>
          <p:cNvPicPr>
            <a:picLocks noChangeAspect="1"/>
          </p:cNvPicPr>
          <p:nvPr/>
        </p:nvPicPr>
        <p:blipFill>
          <a:blip r:embed="rId6"/>
          <a:stretch>
            <a:fillRect/>
          </a:stretch>
        </p:blipFill>
        <p:spPr>
          <a:xfrm>
            <a:off x="1485689" y="3208749"/>
            <a:ext cx="962159" cy="733527"/>
          </a:xfrm>
          <a:prstGeom prst="rect">
            <a:avLst/>
          </a:prstGeom>
        </p:spPr>
      </p:pic>
      <p:pic>
        <p:nvPicPr>
          <p:cNvPr id="23" name="Picture 22">
            <a:extLst>
              <a:ext uri="{FF2B5EF4-FFF2-40B4-BE49-F238E27FC236}">
                <a16:creationId xmlns:a16="http://schemas.microsoft.com/office/drawing/2014/main" id="{3382C4F1-7A45-4F17-A607-0F9A401AA581}"/>
              </a:ext>
            </a:extLst>
          </p:cNvPr>
          <p:cNvPicPr>
            <a:picLocks noChangeAspect="1"/>
          </p:cNvPicPr>
          <p:nvPr/>
        </p:nvPicPr>
        <p:blipFill>
          <a:blip r:embed="rId7"/>
          <a:stretch>
            <a:fillRect/>
          </a:stretch>
        </p:blipFill>
        <p:spPr>
          <a:xfrm>
            <a:off x="4907473" y="2895535"/>
            <a:ext cx="2419688" cy="933580"/>
          </a:xfrm>
          <a:prstGeom prst="rect">
            <a:avLst/>
          </a:prstGeom>
        </p:spPr>
      </p:pic>
      <p:sp>
        <p:nvSpPr>
          <p:cNvPr id="10" name="TextBox 9">
            <a:extLst>
              <a:ext uri="{FF2B5EF4-FFF2-40B4-BE49-F238E27FC236}">
                <a16:creationId xmlns:a16="http://schemas.microsoft.com/office/drawing/2014/main" id="{F6EC7893-8AC6-496D-98F1-E084109F1DCD}"/>
              </a:ext>
            </a:extLst>
          </p:cNvPr>
          <p:cNvSpPr txBox="1"/>
          <p:nvPr/>
        </p:nvSpPr>
        <p:spPr>
          <a:xfrm>
            <a:off x="1422409" y="1996338"/>
            <a:ext cx="927765" cy="461665"/>
          </a:xfrm>
          <a:prstGeom prst="rect">
            <a:avLst/>
          </a:prstGeom>
          <a:noFill/>
        </p:spPr>
        <p:txBody>
          <a:bodyPr wrap="square" rtlCol="0">
            <a:spAutoFit/>
          </a:bodyPr>
          <a:lstStyle/>
          <a:p>
            <a:pPr algn="ctr"/>
            <a:r>
              <a:rPr lang="en-US" sz="2400" b="1" dirty="0">
                <a:solidFill>
                  <a:srgbClr val="0593C1"/>
                </a:solidFill>
              </a:rPr>
              <a:t>300</a:t>
            </a:r>
            <a:endParaRPr lang="en-AU" sz="2400" b="1" dirty="0">
              <a:solidFill>
                <a:srgbClr val="0593C1"/>
              </a:solidFill>
            </a:endParaRPr>
          </a:p>
        </p:txBody>
      </p:sp>
      <p:sp>
        <p:nvSpPr>
          <p:cNvPr id="11" name="TextBox 10">
            <a:extLst>
              <a:ext uri="{FF2B5EF4-FFF2-40B4-BE49-F238E27FC236}">
                <a16:creationId xmlns:a16="http://schemas.microsoft.com/office/drawing/2014/main" id="{1F344137-D729-47CB-846E-62791AB5C585}"/>
              </a:ext>
            </a:extLst>
          </p:cNvPr>
          <p:cNvSpPr txBox="1"/>
          <p:nvPr/>
        </p:nvSpPr>
        <p:spPr>
          <a:xfrm>
            <a:off x="6333265" y="2012327"/>
            <a:ext cx="1164904" cy="461665"/>
          </a:xfrm>
          <a:prstGeom prst="rect">
            <a:avLst/>
          </a:prstGeom>
          <a:noFill/>
        </p:spPr>
        <p:txBody>
          <a:bodyPr wrap="square" rtlCol="0">
            <a:spAutoFit/>
          </a:bodyPr>
          <a:lstStyle/>
          <a:p>
            <a:pPr algn="ctr"/>
            <a:r>
              <a:rPr lang="en-US" sz="2400" b="1" dirty="0">
                <a:solidFill>
                  <a:srgbClr val="0593C1"/>
                </a:solidFill>
              </a:rPr>
              <a:t>320</a:t>
            </a:r>
            <a:endParaRPr lang="en-AU" sz="2400" b="1" dirty="0">
              <a:solidFill>
                <a:srgbClr val="0593C1"/>
              </a:solidFill>
            </a:endParaRPr>
          </a:p>
        </p:txBody>
      </p:sp>
      <p:sp>
        <p:nvSpPr>
          <p:cNvPr id="12" name="TextBox 11">
            <a:extLst>
              <a:ext uri="{FF2B5EF4-FFF2-40B4-BE49-F238E27FC236}">
                <a16:creationId xmlns:a16="http://schemas.microsoft.com/office/drawing/2014/main" id="{6B22F7C9-E087-4742-A324-7AFEAFF3AA90}"/>
              </a:ext>
            </a:extLst>
          </p:cNvPr>
          <p:cNvSpPr txBox="1"/>
          <p:nvPr/>
        </p:nvSpPr>
        <p:spPr>
          <a:xfrm>
            <a:off x="5040760" y="2046513"/>
            <a:ext cx="927764" cy="461665"/>
          </a:xfrm>
          <a:prstGeom prst="rect">
            <a:avLst/>
          </a:prstGeom>
          <a:noFill/>
        </p:spPr>
        <p:txBody>
          <a:bodyPr wrap="square" rtlCol="0">
            <a:spAutoFit/>
          </a:bodyPr>
          <a:lstStyle/>
          <a:p>
            <a:pPr algn="ctr"/>
            <a:r>
              <a:rPr lang="en-US" sz="2400" b="1" dirty="0">
                <a:solidFill>
                  <a:srgbClr val="0593C1"/>
                </a:solidFill>
              </a:rPr>
              <a:t>305</a:t>
            </a:r>
            <a:endParaRPr lang="en-AU" sz="2400" b="1" dirty="0">
              <a:solidFill>
                <a:srgbClr val="0593C1"/>
              </a:solidFill>
            </a:endParaRPr>
          </a:p>
        </p:txBody>
      </p:sp>
      <p:sp>
        <p:nvSpPr>
          <p:cNvPr id="13" name="TextBox 12">
            <a:extLst>
              <a:ext uri="{FF2B5EF4-FFF2-40B4-BE49-F238E27FC236}">
                <a16:creationId xmlns:a16="http://schemas.microsoft.com/office/drawing/2014/main" id="{5827388B-F2AD-4B45-80DE-F6405076E201}"/>
              </a:ext>
            </a:extLst>
          </p:cNvPr>
          <p:cNvSpPr txBox="1"/>
          <p:nvPr/>
        </p:nvSpPr>
        <p:spPr>
          <a:xfrm>
            <a:off x="9698337" y="2044305"/>
            <a:ext cx="1071254" cy="461665"/>
          </a:xfrm>
          <a:prstGeom prst="rect">
            <a:avLst/>
          </a:prstGeom>
          <a:noFill/>
        </p:spPr>
        <p:txBody>
          <a:bodyPr wrap="square" rtlCol="0">
            <a:spAutoFit/>
          </a:bodyPr>
          <a:lstStyle/>
          <a:p>
            <a:pPr algn="ctr"/>
            <a:r>
              <a:rPr lang="en-US" sz="2400" b="1" dirty="0">
                <a:solidFill>
                  <a:srgbClr val="0593C1"/>
                </a:solidFill>
              </a:rPr>
              <a:t>360</a:t>
            </a:r>
            <a:endParaRPr lang="en-AU" sz="2400" b="1" dirty="0">
              <a:solidFill>
                <a:srgbClr val="0593C1"/>
              </a:solidFill>
            </a:endParaRPr>
          </a:p>
        </p:txBody>
      </p:sp>
      <p:sp>
        <p:nvSpPr>
          <p:cNvPr id="14" name="TextBox 13">
            <a:extLst>
              <a:ext uri="{FF2B5EF4-FFF2-40B4-BE49-F238E27FC236}">
                <a16:creationId xmlns:a16="http://schemas.microsoft.com/office/drawing/2014/main" id="{3E7A9C94-FFCC-45CF-B272-0E8FDC307681}"/>
              </a:ext>
            </a:extLst>
          </p:cNvPr>
          <p:cNvSpPr txBox="1"/>
          <p:nvPr/>
        </p:nvSpPr>
        <p:spPr>
          <a:xfrm>
            <a:off x="7268397" y="1570723"/>
            <a:ext cx="1164904" cy="461665"/>
          </a:xfrm>
          <a:prstGeom prst="rect">
            <a:avLst/>
          </a:prstGeom>
          <a:noFill/>
        </p:spPr>
        <p:txBody>
          <a:bodyPr wrap="square" rtlCol="0">
            <a:spAutoFit/>
          </a:bodyPr>
          <a:lstStyle/>
          <a:p>
            <a:pPr algn="ctr"/>
            <a:r>
              <a:rPr lang="en-US" sz="2400" b="1" u="sng" dirty="0">
                <a:solidFill>
                  <a:srgbClr val="0593C1"/>
                </a:solidFill>
              </a:rPr>
              <a:t>360</a:t>
            </a:r>
            <a:endParaRPr lang="en-AU" sz="2400" b="1" u="sng" dirty="0">
              <a:solidFill>
                <a:srgbClr val="0593C1"/>
              </a:solidFill>
            </a:endParaRPr>
          </a:p>
        </p:txBody>
      </p:sp>
      <p:sp>
        <p:nvSpPr>
          <p:cNvPr id="16" name="TextBox 15">
            <a:extLst>
              <a:ext uri="{FF2B5EF4-FFF2-40B4-BE49-F238E27FC236}">
                <a16:creationId xmlns:a16="http://schemas.microsoft.com/office/drawing/2014/main" id="{714225BA-997A-4510-8AB3-FB5B443752DC}"/>
              </a:ext>
            </a:extLst>
          </p:cNvPr>
          <p:cNvSpPr txBox="1"/>
          <p:nvPr/>
        </p:nvSpPr>
        <p:spPr>
          <a:xfrm>
            <a:off x="2666137" y="2812930"/>
            <a:ext cx="927765"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
        <p:nvSpPr>
          <p:cNvPr id="17" name="TextBox 16">
            <a:extLst>
              <a:ext uri="{FF2B5EF4-FFF2-40B4-BE49-F238E27FC236}">
                <a16:creationId xmlns:a16="http://schemas.microsoft.com/office/drawing/2014/main" id="{A85A4BD7-CAA6-4530-85EB-3460BE1FF093}"/>
              </a:ext>
            </a:extLst>
          </p:cNvPr>
          <p:cNvSpPr txBox="1"/>
          <p:nvPr/>
        </p:nvSpPr>
        <p:spPr>
          <a:xfrm>
            <a:off x="3693880" y="1758890"/>
            <a:ext cx="927765"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
        <p:nvSpPr>
          <p:cNvPr id="18" name="TextBox 17">
            <a:extLst>
              <a:ext uri="{FF2B5EF4-FFF2-40B4-BE49-F238E27FC236}">
                <a16:creationId xmlns:a16="http://schemas.microsoft.com/office/drawing/2014/main" id="{879348AC-8F41-4141-9FA3-B1E441D550D9}"/>
              </a:ext>
            </a:extLst>
          </p:cNvPr>
          <p:cNvSpPr txBox="1"/>
          <p:nvPr/>
        </p:nvSpPr>
        <p:spPr>
          <a:xfrm>
            <a:off x="8356371" y="2505970"/>
            <a:ext cx="927765" cy="461665"/>
          </a:xfrm>
          <a:prstGeom prst="rect">
            <a:avLst/>
          </a:prstGeom>
          <a:noFill/>
        </p:spPr>
        <p:txBody>
          <a:bodyPr wrap="square" rtlCol="0">
            <a:spAutoFit/>
          </a:bodyPr>
          <a:lstStyle/>
          <a:p>
            <a:pPr algn="ctr"/>
            <a:r>
              <a:rPr lang="en-US" sz="2400" b="1" dirty="0">
                <a:solidFill>
                  <a:srgbClr val="0593C1"/>
                </a:solidFill>
              </a:rPr>
              <a:t>4000</a:t>
            </a:r>
            <a:endParaRPr lang="en-AU" sz="2400" b="1" dirty="0">
              <a:solidFill>
                <a:srgbClr val="0593C1"/>
              </a:solidFill>
            </a:endParaRPr>
          </a:p>
        </p:txBody>
      </p:sp>
      <p:sp>
        <p:nvSpPr>
          <p:cNvPr id="20" name="TextBox 19">
            <a:extLst>
              <a:ext uri="{FF2B5EF4-FFF2-40B4-BE49-F238E27FC236}">
                <a16:creationId xmlns:a16="http://schemas.microsoft.com/office/drawing/2014/main" id="{5B1D470A-8362-4FA8-B223-177BF12F44A7}"/>
              </a:ext>
            </a:extLst>
          </p:cNvPr>
          <p:cNvSpPr txBox="1"/>
          <p:nvPr/>
        </p:nvSpPr>
        <p:spPr>
          <a:xfrm>
            <a:off x="9674216" y="2044305"/>
            <a:ext cx="1071254" cy="461665"/>
          </a:xfrm>
          <a:prstGeom prst="rect">
            <a:avLst/>
          </a:prstGeom>
          <a:noFill/>
        </p:spPr>
        <p:txBody>
          <a:bodyPr wrap="square" rtlCol="0">
            <a:spAutoFit/>
          </a:bodyPr>
          <a:lstStyle/>
          <a:p>
            <a:pPr algn="ctr"/>
            <a:r>
              <a:rPr lang="en-US" sz="2400" b="1" dirty="0">
                <a:solidFill>
                  <a:srgbClr val="0593C1"/>
                </a:solidFill>
              </a:rPr>
              <a:t>290</a:t>
            </a:r>
            <a:endParaRPr lang="en-AU" sz="2400" b="1" dirty="0">
              <a:solidFill>
                <a:srgbClr val="0593C1"/>
              </a:solidFill>
            </a:endParaRPr>
          </a:p>
        </p:txBody>
      </p:sp>
      <p:sp>
        <p:nvSpPr>
          <p:cNvPr id="24" name="TextBox 23">
            <a:extLst>
              <a:ext uri="{FF2B5EF4-FFF2-40B4-BE49-F238E27FC236}">
                <a16:creationId xmlns:a16="http://schemas.microsoft.com/office/drawing/2014/main" id="{58DF6E45-6F44-4DC6-A8DC-6DAFC58B8B02}"/>
              </a:ext>
            </a:extLst>
          </p:cNvPr>
          <p:cNvSpPr txBox="1"/>
          <p:nvPr/>
        </p:nvSpPr>
        <p:spPr>
          <a:xfrm>
            <a:off x="1430515" y="1989722"/>
            <a:ext cx="927765" cy="461665"/>
          </a:xfrm>
          <a:prstGeom prst="rect">
            <a:avLst/>
          </a:prstGeom>
          <a:noFill/>
        </p:spPr>
        <p:txBody>
          <a:bodyPr wrap="square" rtlCol="0">
            <a:spAutoFit/>
          </a:bodyPr>
          <a:lstStyle/>
          <a:p>
            <a:pPr algn="ctr"/>
            <a:r>
              <a:rPr lang="en-US" sz="2400" b="1" dirty="0">
                <a:solidFill>
                  <a:srgbClr val="0593C1"/>
                </a:solidFill>
              </a:rPr>
              <a:t>320</a:t>
            </a:r>
            <a:endParaRPr lang="en-AU" sz="2400" b="1" dirty="0">
              <a:solidFill>
                <a:srgbClr val="0593C1"/>
              </a:solidFill>
            </a:endParaRPr>
          </a:p>
        </p:txBody>
      </p:sp>
      <p:sp>
        <p:nvSpPr>
          <p:cNvPr id="25" name="TextBox 24">
            <a:extLst>
              <a:ext uri="{FF2B5EF4-FFF2-40B4-BE49-F238E27FC236}">
                <a16:creationId xmlns:a16="http://schemas.microsoft.com/office/drawing/2014/main" id="{B11F0BA6-211F-49AB-8E83-5368C2820782}"/>
              </a:ext>
            </a:extLst>
          </p:cNvPr>
          <p:cNvSpPr txBox="1"/>
          <p:nvPr/>
        </p:nvSpPr>
        <p:spPr>
          <a:xfrm>
            <a:off x="1430515" y="2002954"/>
            <a:ext cx="927765" cy="461665"/>
          </a:xfrm>
          <a:prstGeom prst="rect">
            <a:avLst/>
          </a:prstGeom>
          <a:noFill/>
        </p:spPr>
        <p:txBody>
          <a:bodyPr wrap="square" rtlCol="0">
            <a:spAutoFit/>
          </a:bodyPr>
          <a:lstStyle/>
          <a:p>
            <a:pPr algn="ctr"/>
            <a:r>
              <a:rPr lang="en-US" sz="2400" b="1" dirty="0">
                <a:solidFill>
                  <a:srgbClr val="0593C1"/>
                </a:solidFill>
              </a:rPr>
              <a:t>380</a:t>
            </a:r>
            <a:endParaRPr lang="en-AU" sz="2400" b="1" dirty="0">
              <a:solidFill>
                <a:srgbClr val="0593C1"/>
              </a:solidFill>
            </a:endParaRPr>
          </a:p>
        </p:txBody>
      </p:sp>
      <p:sp>
        <p:nvSpPr>
          <p:cNvPr id="26" name="TextBox 25">
            <a:extLst>
              <a:ext uri="{FF2B5EF4-FFF2-40B4-BE49-F238E27FC236}">
                <a16:creationId xmlns:a16="http://schemas.microsoft.com/office/drawing/2014/main" id="{FFB9E625-4B23-4205-A2C9-B0923E5DA0E1}"/>
              </a:ext>
            </a:extLst>
          </p:cNvPr>
          <p:cNvSpPr txBox="1"/>
          <p:nvPr/>
        </p:nvSpPr>
        <p:spPr>
          <a:xfrm>
            <a:off x="6333265" y="2021784"/>
            <a:ext cx="1164904" cy="461665"/>
          </a:xfrm>
          <a:prstGeom prst="rect">
            <a:avLst/>
          </a:prstGeom>
          <a:noFill/>
        </p:spPr>
        <p:txBody>
          <a:bodyPr wrap="square" rtlCol="0">
            <a:spAutoFit/>
          </a:bodyPr>
          <a:lstStyle/>
          <a:p>
            <a:pPr algn="ctr"/>
            <a:r>
              <a:rPr lang="en-US" sz="2400" b="1" dirty="0">
                <a:solidFill>
                  <a:srgbClr val="0593C1"/>
                </a:solidFill>
              </a:rPr>
              <a:t>390</a:t>
            </a:r>
            <a:endParaRPr lang="en-AU" sz="2400" b="1" dirty="0">
              <a:solidFill>
                <a:srgbClr val="0593C1"/>
              </a:solidFill>
            </a:endParaRPr>
          </a:p>
        </p:txBody>
      </p:sp>
      <p:sp>
        <p:nvSpPr>
          <p:cNvPr id="27" name="TextBox 26">
            <a:extLst>
              <a:ext uri="{FF2B5EF4-FFF2-40B4-BE49-F238E27FC236}">
                <a16:creationId xmlns:a16="http://schemas.microsoft.com/office/drawing/2014/main" id="{EE904BC2-BC6E-4C7C-AD9C-2DF08D53CBF7}"/>
              </a:ext>
            </a:extLst>
          </p:cNvPr>
          <p:cNvSpPr txBox="1"/>
          <p:nvPr/>
        </p:nvSpPr>
        <p:spPr>
          <a:xfrm>
            <a:off x="5052821" y="2060139"/>
            <a:ext cx="927764"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Tree>
    <p:extLst>
      <p:ext uri="{BB962C8B-B14F-4D97-AF65-F5344CB8AC3E}">
        <p14:creationId xmlns:p14="http://schemas.microsoft.com/office/powerpoint/2010/main" val="43747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91667E-6 -4.07407E-6 L -2.91667E-6 0.25 " pathEditMode="relative" rAng="0" ptsTypes="AA">
                                      <p:cBhvr>
                                        <p:cTn id="8" dur="2000" spd="-100000" fill="hold"/>
                                        <p:tgtEl>
                                          <p:spTgt spid="19"/>
                                        </p:tgtEl>
                                        <p:attrNameLst>
                                          <p:attrName>ppt_x</p:attrName>
                                          <p:attrName>ppt_y</p:attrName>
                                        </p:attrNameLst>
                                      </p:cBhvr>
                                      <p:rCtr x="0" y="12500"/>
                                    </p:animMotion>
                                  </p:childTnLst>
                                </p:cTn>
                              </p:par>
                            </p:childTnLst>
                          </p:cTn>
                        </p:par>
                        <p:par>
                          <p:cTn id="9" fill="hold">
                            <p:stCondLst>
                              <p:cond delay="2000"/>
                            </p:stCondLst>
                            <p:childTnLst>
                              <p:par>
                                <p:cTn id="10" presetID="1" presetClass="exit"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35" presetClass="path" presetSubtype="0" accel="50000" decel="50000" fill="hold" nodeType="withEffect">
                                  <p:stCondLst>
                                    <p:cond delay="0"/>
                                  </p:stCondLst>
                                  <p:childTnLst>
                                    <p:animMotion origin="layout" path="M -4.16667E-6 -3.7037E-7 L -0.25 -3.7037E-7 " pathEditMode="relative" rAng="0" ptsTypes="AA">
                                      <p:cBhvr>
                                        <p:cTn id="19" dur="2000" spd="-100000" fill="hold"/>
                                        <p:tgtEl>
                                          <p:spTgt spid="21"/>
                                        </p:tgtEl>
                                        <p:attrNameLst>
                                          <p:attrName>ppt_x</p:attrName>
                                          <p:attrName>ppt_y</p:attrName>
                                        </p:attrNameLst>
                                      </p:cBhvr>
                                      <p:rCtr x="-12500" y="0"/>
                                    </p:animMotion>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3000"/>
                                        <p:tgtEl>
                                          <p:spTgt spid="23"/>
                                        </p:tgtEl>
                                      </p:cBhvr>
                                    </p:animEffect>
                                  </p:childTnLst>
                                </p:cTn>
                              </p:par>
                            </p:childTnLst>
                          </p:cTn>
                        </p:par>
                        <p:par>
                          <p:cTn id="32" fill="hold">
                            <p:stCondLst>
                              <p:cond delay="3000"/>
                            </p:stCondLst>
                            <p:childTnLst>
                              <p:par>
                                <p:cTn id="33" presetID="1" presetClass="exit"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400"/>
                                        <p:tgtEl>
                                          <p:spTgt spid="22"/>
                                        </p:tgtEl>
                                      </p:cBhvr>
                                    </p:animEffect>
                                  </p:childTnLst>
                                </p:cTn>
                              </p:par>
                            </p:childTnLst>
                          </p:cTn>
                        </p:par>
                        <p:par>
                          <p:cTn id="46" fill="hold">
                            <p:stCondLst>
                              <p:cond delay="3400"/>
                            </p:stCondLst>
                            <p:childTnLst>
                              <p:par>
                                <p:cTn id="47" presetID="1"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P spid="20" grpId="0"/>
      <p:bldP spid="24" grpId="0"/>
      <p:bldP spid="24" grpId="1"/>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prstGeom prst="rect">
            <a:avLst/>
          </a:prstGeom>
        </p:spPr>
        <p:txBody>
          <a:bodyPr/>
          <a:lstStyle/>
          <a:p>
            <a:fld id="{71D586D2-677B-458F-B417-DB589973A882}" type="slidenum">
              <a:rPr lang="en-US" smtClean="0"/>
              <a:pPr/>
              <a:t>7</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23784" y="0"/>
            <a:ext cx="1291578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64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668000" y="6565392"/>
            <a:ext cx="1219200" cy="137160"/>
          </a:xfrm>
          <a:prstGeom prst="rect">
            <a:avLst/>
          </a:prstGeom>
        </p:spPr>
        <p:txBody>
          <a:bodyPr/>
          <a:lstStyle/>
          <a:p>
            <a:fld id="{71D586D2-677B-458F-B417-DB589973A882}" type="slidenum">
              <a:rPr lang="en-US" smtClean="0"/>
              <a:pPr/>
              <a:t>8</a:t>
            </a:fld>
            <a:endParaRPr lang="en-US" dirty="0"/>
          </a:p>
        </p:txBody>
      </p:sp>
      <p:grpSp>
        <p:nvGrpSpPr>
          <p:cNvPr id="2" name="Group 1"/>
          <p:cNvGrpSpPr/>
          <p:nvPr/>
        </p:nvGrpSpPr>
        <p:grpSpPr>
          <a:xfrm>
            <a:off x="0" y="0"/>
            <a:ext cx="12192000" cy="6897631"/>
            <a:chOff x="0" y="-39631"/>
            <a:chExt cx="12192000" cy="6897631"/>
          </a:xfrm>
        </p:grpSpPr>
        <p:pic>
          <p:nvPicPr>
            <p:cNvPr id="7" name="Picture 2" descr="http://1.bp.blogspot.com/_6SchU8D-e1s/TQjtsuh0-tI/AAAAAAAAn4Y/0FHaAX_WEh4/s400/human-vs-robot-13.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39630"/>
              <a:ext cx="12192000" cy="68976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http://1.bp.blogspot.com/_6SchU8D-e1s/TQjtsuh0-tI/AAAAAAAAn4Y/0FHaAX_WEh4/s400/human-vs-robot-13.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3371" y="-39631"/>
              <a:ext cx="10390912" cy="685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6060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B0918-9626-41BD-8D50-5F841C413F6A}"/>
              </a:ext>
            </a:extLst>
          </p:cNvPr>
          <p:cNvSpPr>
            <a:spLocks noGrp="1"/>
          </p:cNvSpPr>
          <p:nvPr>
            <p:ph type="title"/>
          </p:nvPr>
        </p:nvSpPr>
        <p:spPr/>
        <p:txBody>
          <a:bodyPr/>
          <a:lstStyle/>
          <a:p>
            <a:r>
              <a:rPr lang="en-GB" dirty="0"/>
              <a:t>Threshold Optimizer</a:t>
            </a:r>
          </a:p>
        </p:txBody>
      </p:sp>
      <p:sp>
        <p:nvSpPr>
          <p:cNvPr id="3" name="Content Placeholder 2">
            <a:extLst>
              <a:ext uri="{FF2B5EF4-FFF2-40B4-BE49-F238E27FC236}">
                <a16:creationId xmlns:a16="http://schemas.microsoft.com/office/drawing/2014/main" id="{074B34DF-A5FF-4A2B-86CB-01D9C27B9B33}"/>
              </a:ext>
            </a:extLst>
          </p:cNvPr>
          <p:cNvSpPr>
            <a:spLocks noGrp="1"/>
          </p:cNvSpPr>
          <p:nvPr>
            <p:ph idx="1"/>
          </p:nvPr>
        </p:nvSpPr>
        <p:spPr>
          <a:xfrm>
            <a:off x="838200" y="1519238"/>
            <a:ext cx="5799268" cy="4822825"/>
          </a:xfrm>
        </p:spPr>
        <p:txBody>
          <a:bodyPr/>
          <a:lstStyle/>
          <a:p>
            <a:pPr marL="44450" indent="0" algn="ctr">
              <a:buNone/>
            </a:pPr>
            <a:r>
              <a:rPr lang="en-GB" sz="4400" dirty="0"/>
              <a:t>What is </a:t>
            </a:r>
          </a:p>
          <a:p>
            <a:pPr marL="44450" indent="0" algn="ctr">
              <a:buNone/>
            </a:pPr>
            <a:r>
              <a:rPr lang="en-GB" sz="4400" dirty="0"/>
              <a:t>the best threshold??</a:t>
            </a:r>
          </a:p>
        </p:txBody>
      </p:sp>
      <p:pic>
        <p:nvPicPr>
          <p:cNvPr id="5" name="Picture 4">
            <a:extLst>
              <a:ext uri="{FF2B5EF4-FFF2-40B4-BE49-F238E27FC236}">
                <a16:creationId xmlns:a16="http://schemas.microsoft.com/office/drawing/2014/main" id="{ED227E9E-E37A-4D37-990F-95B0AF3C9268}"/>
              </a:ext>
            </a:extLst>
          </p:cNvPr>
          <p:cNvPicPr>
            <a:picLocks noChangeAspect="1"/>
          </p:cNvPicPr>
          <p:nvPr/>
        </p:nvPicPr>
        <p:blipFill>
          <a:blip r:embed="rId2"/>
          <a:stretch>
            <a:fillRect/>
          </a:stretch>
        </p:blipFill>
        <p:spPr>
          <a:xfrm>
            <a:off x="6888999" y="1495002"/>
            <a:ext cx="4775951" cy="400676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A01866B-16BA-4310-AC48-B81D674820E9}"/>
              </a:ext>
            </a:extLst>
          </p:cNvPr>
          <p:cNvPicPr>
            <a:picLocks noChangeAspect="1"/>
          </p:cNvPicPr>
          <p:nvPr/>
        </p:nvPicPr>
        <p:blipFill>
          <a:blip r:embed="rId3"/>
          <a:stretch>
            <a:fillRect/>
          </a:stretch>
        </p:blipFill>
        <p:spPr>
          <a:xfrm>
            <a:off x="1243859" y="4183235"/>
            <a:ext cx="5239481" cy="1267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9226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20200207 Kofax PPT TEMPLATE WLT 1.4_widescreen">
  <a:themeElements>
    <a:clrScheme name="KOFAX">
      <a:dk1>
        <a:srgbClr val="262626"/>
      </a:dk1>
      <a:lt1>
        <a:sysClr val="window" lastClr="FFFFFF"/>
      </a:lt1>
      <a:dk2>
        <a:srgbClr val="00558C"/>
      </a:dk2>
      <a:lt2>
        <a:srgbClr val="FFFFFF"/>
      </a:lt2>
      <a:accent1>
        <a:srgbClr val="00558C"/>
      </a:accent1>
      <a:accent2>
        <a:srgbClr val="5B9BD5"/>
      </a:accent2>
      <a:accent3>
        <a:srgbClr val="A5A5A5"/>
      </a:accent3>
      <a:accent4>
        <a:srgbClr val="FFC600"/>
      </a:accent4>
      <a:accent5>
        <a:srgbClr val="53565A"/>
      </a:accent5>
      <a:accent6>
        <a:srgbClr val="003960"/>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fax PPT TEMPLATE WLT 1.4_widescreen.pptx" id="{AFB8625D-895A-44FA-82A8-C941944B57B9}" vid="{BDAFF261-4CC1-4CFE-B971-D240714FAF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20200207 Kofax PPT TEMPLATE WLT 1.4_widescreen</Template>
  <TotalTime>0</TotalTime>
  <Words>1810</Words>
  <Application>Microsoft Office PowerPoint</Application>
  <PresentationFormat>Widescreen</PresentationFormat>
  <Paragraphs>378</Paragraphs>
  <Slides>32</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Unicode MS</vt:lpstr>
      <vt:lpstr>Calibri</vt:lpstr>
      <vt:lpstr>Noto Sans Symbols</vt:lpstr>
      <vt:lpstr>TT Norms</vt:lpstr>
      <vt:lpstr>Wingdings</vt:lpstr>
      <vt:lpstr>20200207 Kofax PPT TEMPLATE WLT 1.4_widescreen</vt:lpstr>
      <vt:lpstr>Success with Kofax &amp; AI The problem with Accuracy</vt:lpstr>
      <vt:lpstr>PowerPoint Presentation</vt:lpstr>
      <vt:lpstr>PowerPoint Presentation</vt:lpstr>
      <vt:lpstr>A Process</vt:lpstr>
      <vt:lpstr>Process Automation</vt:lpstr>
      <vt:lpstr>Robotic Process Automation</vt:lpstr>
      <vt:lpstr>PowerPoint Presentation</vt:lpstr>
      <vt:lpstr>PowerPoint Presentation</vt:lpstr>
      <vt:lpstr>Threshold Optimizer</vt:lpstr>
      <vt:lpstr>PowerPoint Presentation</vt:lpstr>
      <vt:lpstr>How our customers see OCR</vt:lpstr>
      <vt:lpstr>Some real examples</vt:lpstr>
      <vt:lpstr>A real example</vt:lpstr>
      <vt:lpstr>Optimization Process</vt:lpstr>
      <vt:lpstr>Change the conversation with your customers</vt:lpstr>
      <vt:lpstr>PowerPoint Presentation</vt:lpstr>
      <vt:lpstr>What’s happening with Artificial Intelligence?</vt:lpstr>
      <vt:lpstr>Buzzwords</vt:lpstr>
      <vt:lpstr>Not Buzzwords</vt:lpstr>
      <vt:lpstr>AI can be very complicated</vt:lpstr>
      <vt:lpstr>Invoice processing: AI + rules + rescoring + lookups + flow + learning</vt:lpstr>
      <vt:lpstr>Problems that Kofax tackles with AI</vt:lpstr>
      <vt:lpstr>PowerPoint Presentation</vt:lpstr>
      <vt:lpstr>PowerPoint Presentation</vt:lpstr>
      <vt:lpstr>AI is often looking for the  Needle in the Haystack</vt:lpstr>
      <vt:lpstr>True/False Positive/Negatives</vt:lpstr>
      <vt:lpstr>4 problems that AI is used to solve</vt:lpstr>
      <vt:lpstr>The Future of the Digital Workforce </vt:lpstr>
      <vt:lpstr>Document Understanding</vt:lpstr>
      <vt:lpstr>What is Document Understanding? (All information has context)</vt:lpstr>
      <vt:lpstr>Document Understanding –what does the document mean?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2016-03-22T23:23:19Z</dcterms:created>
  <dcterms:modified xsi:type="dcterms:W3CDTF">2022-06-24T14:58:30Z</dcterms:modified>
</cp:coreProperties>
</file>